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3" r:id="rId8"/>
    <p:sldId id="261" r:id="rId9"/>
    <p:sldId id="267" r:id="rId10"/>
    <p:sldId id="268" r:id="rId11"/>
    <p:sldId id="264" r:id="rId12"/>
    <p:sldId id="265" r:id="rId13"/>
    <p:sldId id="266" r:id="rId14"/>
    <p:sldId id="270" r:id="rId15"/>
    <p:sldId id="271" r:id="rId16"/>
    <p:sldId id="272" r:id="rId17"/>
    <p:sldId id="273" r:id="rId18"/>
    <p:sldId id="274" r:id="rId19"/>
    <p:sldId id="275" r:id="rId20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riángulo isósceles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7A847CFC-816F-41D0-AAC0-9BF4FEBC753E}" type="datetimeFigureOut">
              <a:rPr lang="es-ES" smtClean="0"/>
              <a:t>07/11/2017</a:t>
            </a:fld>
            <a:endParaRPr lang="es-E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s-ES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132FADFE-3B8F-471C-ABF0-DBC7717ECBBC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07/11/2017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07/11/2017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7A847CFC-816F-41D0-AAC0-9BF4FEBC753E}" type="datetimeFigureOut">
              <a:rPr lang="es-ES" smtClean="0"/>
              <a:t>07/11/2017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riángulo rectángulo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Triángulo isósceles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7A847CFC-816F-41D0-AAC0-9BF4FEBC753E}" type="datetimeFigureOut">
              <a:rPr lang="es-ES" smtClean="0"/>
              <a:t>07/11/2017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132FADFE-3B8F-471C-ABF0-DBC7717ECBBC}" type="slidenum">
              <a:rPr lang="es-ES" smtClean="0"/>
              <a:t>‹#›</a:t>
            </a:fld>
            <a:endParaRPr lang="es-ES"/>
          </a:p>
        </p:txBody>
      </p:sp>
      <p:cxnSp>
        <p:nvCxnSpPr>
          <p:cNvPr id="11" name="10 Conector recto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A847CFC-816F-41D0-AAC0-9BF4FEBC753E}" type="datetimeFigureOut">
              <a:rPr lang="es-ES" smtClean="0"/>
              <a:t>07/11/2017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132FADFE-3B8F-471C-ABF0-DBC7717ECBBC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7A847CFC-816F-41D0-AAC0-9BF4FEBC753E}" type="datetimeFigureOut">
              <a:rPr lang="es-ES" smtClean="0"/>
              <a:t>07/11/2017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132FADFE-3B8F-471C-ABF0-DBC7717ECBBC}" type="slidenum">
              <a:rPr lang="es-ES" smtClean="0"/>
              <a:t>‹#›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07/11/2017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A847CFC-816F-41D0-AAC0-9BF4FEBC753E}" type="datetimeFigureOut">
              <a:rPr lang="es-ES" smtClean="0"/>
              <a:t>07/11/2017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132FADFE-3B8F-471C-ABF0-DBC7717ECBBC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7A847CFC-816F-41D0-AAC0-9BF4FEBC753E}" type="datetimeFigureOut">
              <a:rPr lang="es-ES" smtClean="0"/>
              <a:t>07/11/2017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132FADFE-3B8F-471C-ABF0-DBC7717ECBBC}" type="slidenum">
              <a:rPr lang="es-ES" smtClean="0"/>
              <a:t>‹#›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7A847CFC-816F-41D0-AAC0-9BF4FEBC753E}" type="datetimeFigureOut">
              <a:rPr lang="es-ES" smtClean="0"/>
              <a:t>07/11/2017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132FADFE-3B8F-471C-ABF0-DBC7717ECBBC}" type="slidenum">
              <a:rPr lang="es-ES" smtClean="0"/>
              <a:t>‹#›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Triángulo rectángulo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7 Conector recto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7A847CFC-816F-41D0-AAC0-9BF4FEBC753E}" type="datetimeFigureOut">
              <a:rPr lang="es-ES" smtClean="0"/>
              <a:t>07/11/2017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s-E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132FADFE-3B8F-471C-ABF0-DBC7717ECBBC}" type="slidenum">
              <a:rPr lang="es-ES" smtClean="0"/>
              <a:t>‹#›</a:t>
            </a:fld>
            <a:endParaRPr lang="es-E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3213"/>
            <a:ext cx="9144000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2011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data:image/jpeg;base64,/9j/4AAQSkZJRgABAQAAAQABAAD/2wCEAAkGBhQSERQUExQUFBQVGBcVGBcXFxcVFBUXFxYVGBQXFxQXHCYeFxokGhcUHy8gIycpLCwsFR4xNTAqNSYrLCkBCQoKDgwOGg8PGiwcHR8pKSkpKSkpKSwpLCwpLCwpLCwpKSwsKSwsLCksKSksKSwsLCwsKSwsKSwsKSksKSwsLP/AABEIAMABBwMBIgACEQEDEQH/xAAcAAACAgMBAQAAAAAAAAAAAAAEBQMGAAECBwj/xAA/EAACAQIFAgMGAgYKAgMAAAABAhEAAwQFEiExQVEGE2EiMnGBkaEUsQcjQlLB0RUWJDNigpLh8PFTckNUov/EABkBAAMBAQEAAAAAAAAAAAAAAAABAgMEBf/EACYRAAICAgICAwABBQAAAAAAAAABAhESIQMxE0EEIlFhFDJxgZH/2gAMAwEAAhEDEQA/AEGYWJWQKWJNPcK/swa1iMItcDPSjJLsSSa5g06XCqCKjxdodBU0zTyRFQU1Dj02FPbOGWPWg82wp0NA3G9aQ1JGc5KUWkVkjfcwO1NsrxaAj9WCe+80tGH47mrDlNq3bIAhj1bp8F/nXa5KKtnHGLk6Q7w2LaPd+/8AOsxF1D7wa2f3gIHzI2qyZVYtsu6KZ7ia7x3hVWE2WNtux9q2fip4+VKPyk/Ro+FoqQw7wd1dY94bH5jr8aUtdVXG2wpxicM9h4K+W/MD+7uf+p70B5itcBPNVyNNWjCSaOMXfUqAN6m8xCvI+FZi8OCDtuKzChWtwenNY9EXbaZ3gUW6dIMEff4UwteEHLFgwG3HP2rPCuWqr+ZcgIJie/Taj8txzXMXfgyCkCOwNFmMpO79C+7lJtxLT6Ab0/wWcMiwtpjt0G9DYKVb9YvDEb/arDhgB7Q6U46Cs7sAw3iEEtNphP8Ahketd3Ltm7IS2wMQWUEc0ywF9G1bAGftU2FvxcOiN+T0qu0YONI8v8f5WMNatLb1BHLFpn3hEb/CqGLMnf7/AMq9f/TKtwWbG0ozMS0cMBsJ6bT9K8lCxVI7eNfU6tgLxH0p3lGJafdH0j8qXZfhS7bVcMosRsfyrSKNBhg1X9pRv3AI+tH3rPlhWT3GIR1HENsGHYgkVLhsOCIiu8xuC1ZaePZj4zt961bxVsErdIpWbF7l5mI2Hsj4LsKFGEY9KaHHrNdW8aJ4rx5St2eglJKqArWWMRUi5U1MLmZKBWLmiEc71K2Dc0LVytq5bKWkUzuZmo461y+MmndB92BPkvesom5iiRWU1yL9IfFIUHFGt/jGNQV2BUWdOKJRiWFG5bdnnels0Zl/NNPZPJFYhNndye3SiNOoyaCxSlDqHWjLF6VBrOfdhxpVRX8zwAF0KODv8O9T4dYj0ozM7ftKfQj8jQlbZuUVZnioydF1yHESBVrw77VQcgxNXTBX5AqEEiLxDgBdsspG8Eg9QwGxFeVsZYHiYPz617DiBKmvIczlC2494iOo32rqg9UcXOhg9olDv0qbKr2kbj7bGlqX7nlwf94ruxdbRwSBVWc9IKxDuXOgwp6dKbeCbwtYl2uMN0IpDluGuXXIWSeaseUZB7UMo1dzttTRGXpDjOMdbh9wSSOPzqPL8RIidu1bvZKhEaQWnoac28Gq2xsC4EcUyGs2ZgMIGbmmGHwwssQdwe1RYDCSpO4PUetT2LxRoKgnvyapfph0Uf8ATBnRNqzYHBYvHU6RC/ma8yt4MndvoKu/6TbT/jy78G2mgdhvP3qq1jOb6R6/Bx/W2SZdletoBI9RVyy/w9fUSlwXB+64g/Jv50p8PWdwYr0nJrGwrOPJJPTOiUI10I8CTqKspR15RuR2PqPUUm8a5jLLZHSGb4xsK9DzrAg2tcDXb3B6x+0vwI/hXkefOXxN08+0R8htW3LzOXH/ACRw8a8lgSpUwU1wiHtUwQ9q85nppo5ZTS9li5TRVO21dY7LCSrKPjVwRjyyWgW3RCGoBYaYiiEsmk4sSkjdZUhsGKyliyskRJYSBXf4RKBF6u2v1q2YqL/QhcKlTW1QbigvOrFu1OTKfHfsNvMDzXJIgRQrPUljEAUlMHxV0yXF2hp5pbcFE3TLc1G61p6syT3X4E5Pf0tV3yzETFefWGhhVryrE8VDNO0XBTIrynxThNOIurxLah8969SwhkVSP0g4GLqP+8pHzU7fY1vxs4vkLVlfsa1HtLIHUURluogwpjpXVi1KhanweM0+zMEVu/w47a2gzw0pt3S7HT0j41YmzUNcCoQetIcFmuq4eDAAE0bcxgDrCgMTGw5FTZM4atjV7gU6pmDRv9MbDSOfnS3ztQjSAPhzTPB4R9EgbVaMXKv7ejeCx77wefkJo+xdYHeCT15io8Dl6XkKvKwdiNjNK80xhs2LgVtRTUZPO2w/hTTrZKhKS2ULxrmPnYy6ZkKdAPou35zSbDpLCtXDJk9aMyy3LVySdnvQjSSLTkGD4NegZTbgVUskscVc8Au1TEczjxDjFtYa47cBT99hXkt/Fr7xHJmrn+k7MotJZHLnUfgv+5H0qgYoQgqm/Qoxug5cxTtW0zJO1JRXQFZ2beNDr+ll7VHczkg8bUpBrL0xQGEQ45pPStDMDS9DUlunbBQiGNmTVlB3ngxWUWx4RIbDGBUuqmi4ZBsaJTL0PG9W4mC5WhBrrtZpxicJbU71HpWpcUUuRvpAK1pbZmmjlQOKwuI2FTirKfK66EuJUq0ck0ToMb81G+1zVuam/EBj61vKP1OHilU9+wdhTzJ73FJ7qUTlV6Giudnej0TLLmwpb49wevDT1Qhv4H86nyy9sKLzi3rw9wf4T+Uir42Y8sbTR5hYxxCx96nwuCLDVNR4cKydPWjcpxgAKkE/CurR5m9WBphHDwOnWnXh+fxC69z0odWl2MbGuMLif7RbC8hqSG8UrR6BbwsFp4j6U9wLqLYkiq0LrEqCatFvCqEAgetap2zBbvFCvz2DMUGxqqeNP1WHKn37j/b3j9xVytREDif41Rf0rYsG9aQcqmo/5jt9hUy/tbNOCDziv9lDY05yKzJFJlEmrj4bwcQa4pHtIs+VWIirZh0gUnyzD7inbLML3/KrivRhySpWyifpLwO9l+ZkH57iqdjbZKiK9D/SPZKYbWN9DA/AHavM7WejqK1lxv0YcXNrZwuGPauhhj2ptgsahTVHFCY7NVPu7GsvG26Or+ooGXCntXRwpI4qFsa3eo8JmzA71fhZH9SErlzCtjCmjMHmGvVQF3FmTWbjXZpCcpdE6YfvWUN5vrWUtF/YNLK4ANc2SUOxqEWzFSiyal36HUX2dXTqUk1EG22ogWiRFatWCKbuiFWTOEk7Guiuxk7CiFX0oLMFMbUcduWyedpQ1shtlgDAkVDaYltQgV1dvOqwePSu8BobnmuiqOBStpInuJIoe2dLCiyADpFDX1rBqj0YytWW7JMbMTVmskMCO4ivOsmxulgKvmXX5AqFplSVo8vu4NluunEMw+hNF4AlTpOxo7xZhGtYq4wEq4Dj58/cUmAuOdQFdqejyHHFl38PFWJBAmu38Pf2hCo3D/alvg+w6lrjccCeSas+DzD9ZDEA9KpdUROpP8CMTgGV9XQVOMxbTE0PezxSSs+1wBWkwhjc8/air6MZrF/UYYDDat5PwryjxvjA+NvRuFbQP8oj85q/3MxazbuOeEBPz6feK8pINx+5Jk/E81HLSSR1/Ci9sKyjBF2Bq/ZTg4gUvyDKNKirTl2F9quXtnqN0qHGXWdK12+O0kad2J49K3iX0rHE0pwbhbwPNdEF7PP+TPVf9CPFtjzMHiFbZihIHwrwOym9fRePt6hvuGBFeNX8pVbjL2Yj71q3j2c/D9rSIsHZnDtFLTa4p/h7CqCAea2mX2+tZqaTZ1uDaRXrtsxzQ4sGKt39HJHStf0cgHSn5ULxMT5bhzoY9aHmnpUDYcUBdwAnY1jN5M6uK4IB1VlGLgRvWVFG2X8EZzMSRFYM4ihb9gljpEj0qDyzWhioobLm9a/pSlYQ10LLdqYUhzh8x1Uvx+MbUJECaIy/L3Cm4QNAOnkTPwqDGYZmgjiqijn5fxHL4zUsAb1FhnAJDCDRmHwhghQTAk0C9lmMkbVSOeSaZ0MRpuAg7cGmF8Umv4ffaPrTHDMdAkgkbbGfhUckfZv8eTTxZyr6TVv8O5r0NUy41HZJitLjtWFHci4eMsJrto4/9SfQ7ilOEsqqAkTHTpVn1h7PtDUBuR3pLjLNnyzpFwTxIgV08fVnmc6l5KXsXv4gYAhFAH5VmQY5dbPcPtAGJpr4Zyu1fV7REN+y46NBgN3G1K8F4euFjrEb/IVUXezKfDKDSexpfZNQ0mW5nrTR8RcCT2HNIj4fuqwKbj501TB39MFh2qtmTj36EnijMWXDi1PvtqPwH+8fSlvh7LQRJoPMMQbuIgmY9kdtjzVlweFMADpXNyO2et8bjw40mWLLbHs08y2zvNJcJiQAFFWDCtpQt2FKKsubpWJM+xJZyAY07UR4aw2kksZJG1LszVrlzY6fvNHWLvlAapPTtXVFJHiTeVy92PyusgEQBx61454xstZxt1Z5hvqKvOefpBGHdQbc7d6878TZ4MXfN3Tp2Ajnip5Gq72dXxYSjK2tANrEN3ohMQ3eg7Z9DU9m0TvH1rmps9S4pHZxTd6Ne2Wslp3pfftFTXVrMmA0xtRTDKLWgi2TArZegzjj2FYcaewqMGaZoLZqyg2xZ9KyjFjzQ2OSxbR0uBmaSyrygHc96gGV7iZE9TxXOGwF5l/vUXbYExJ7elBXrGIRoJJ/9W1D7V2Uebv9GNzKQNwyNH+Lf6VBdtsB7kDvQlvEOp9rY9Qdj96b5Zj1Z90kdpIFFAxNqaeTTTL/AAzfujUsx3ninl57EhvwzFuTBGkDpxU95nxJCp+rXaFiB68U8SXNi/D5Zbw7kNfRnAgodxJ9aDxutRLKNBmNMQfgaYZr4P0DWWBI5gbH/eh7GANwgSFQcgEbjrAp9Ce9levWFJ261JZy10BJRgDwYMGN+Yqw3CguaVtLt8z8ya9H8Mur2YIB7g7gdhv2qJNPRcItfY8QsYc3HgGOp+Ar2HwV4bspbDBPeE7wZ25kia1mPhGx7RGhD0IG5+lVrL/FWKtLo0LbQE6WmduCYPE1CWLNm81oa/pGDYW2LmHhQzaWETG0gjtwftXmv9a7rFUuQVntBmDG9W/xR4uS7YKXGk9vXvXni5fcukFUMAzJ2B+E03QLX+T0HwNjF/EAkx1+lGZ54me1fdERWUtqBBkEHccfT5VQrWV3x+0q9Nif4UxsJcS2FJBjtz96lSpUipxU3bLVk+fm5dVHhAZ1EHYCJgT1mivEuf27OkLcLK4YFlKlkPTbrsftVXwGHR5LOFAG5JCx3maq+Lvrcv6LLawCd+/w9KpTdEPihY1s4RQ2pSzD9mRpJ+I3q1eHMcVv6LpBHHQj5EUpyjBllC8Hjeu82wJtOiKDLgktwAB29aj+S2/RZmzTD28Q41EKrETyPqKfXM7t3LU2pZBuW4AHrO8T6V55hsGygzb1rBB9JHM9CO9WXJMSMPhX1LqYqQFG5JI5IHAHWnHsUqaoPNz2g0bHg8j611i7wgHaByaETNQmCgwbrEaVO4B/eMcCKQYh7lzYmSf2RsoPwq3yUjlXxXb3oE8TYBn/ALSRNpjoVgeCOhHSelJrVxCQNIAHz+tXbNLtlMEuEe4uosLj78RJAPqTG3YVXAttNkcEREgCJmfeNNK1bLbSdIDdEnYmPhG9c38IqqCrgk8jt86ku4JnjSQZ9ed6kxORPbQOWtweV1e0p7EdKMR2L2SiMPlty57lstPWDH1NTYfHlJHlKZ4IXVxzFO8nzt2hFSFHGs6VBnk0KIOTXRXnyyG03CEMxz/CojlDk+yNY6EdfrVh8QXQWOtjK+75aCPhqb86TyGYFSQAP23kzHYcGhxQ1JsW4izoYq4KsNiDsRWVmJUl+SSeSf51lRRqhZvNMcquhGDsZIPG8n4V2uhSCVBHBBP5VhxgRfZVDPWJI+dWmZMcZtnL4ggPbVBAjYathPPc1Il22F02zp47E/bmkVjPWnfTt6dO1FPnwYglU2/dESO1VkRRbstQhQGcgAwRAkzvueTTQYRQp0NDEbbiQY2ql4LP0n3CDzyd6I/puORz67/ankiMWauWH3RmaZ4LGhLmSjYsev2pnaznV7IGr47xHXeocQxO2wPSBXPLXs6oyv0WDwolldT3ioVZ94gADv8AGlfibxSpuN5DG1bHBVo1d22NKsRgtUSx9QNpPWuFylOij57/AJ1K5NFNK7BX8T3CCE8xwfiQfmeaGBxN47nQOvVo/IU8TBUSmGA2ik5joXZfkSLuRqbu25+9NfKArtRWyam2wBGs1z+HmmeXWlLw0b7fXiiMVlumYB2oSE5UJVy4NtH1rrBeFkZt0g9GGzKfQirLhsIpHr6U4w2BCg7f8NWoshzKYMlv2j7Om6nrs4+Y2P0o4uWUC5ZYx6g/SYq6plw0gxvW0y1AJNVROZWsPiQi6fLu7/4J+pHSilwqMhUqArCIIg/Q1ZbeGHQCf5VOqSP4VSsnJFNwfhZQIHHQAb/XimV/wyPKJskLcjad5Px6Gni2AOamZ9MRBNEdClLI8LznCsjEMmkzBkdZ354qGzi08tbbWxKzBmGJMe9HIEfevT/0j+GmuW/xNr+8QQ4BjWnf4j8vhXm74A//ACJBjaR1jYE/xrUlE9rH2xo/VDUIn2pB9AOa5zPGMx1KjIp4H7Pw1RS9EQsQzKpHWSfkIphhCj2iouMrBpiYtnpPoaBnOFu32cJbkAkAA+0R8+aZXsx8ptLsrOBOwgdeg60vt2nf2VuAssnnfbkBhvS57JB3Mn1M/elYVYcfNxDsVVPYQtEgQqiTzyfSt4PGo7jzG0J7IbSN4A6Ac996As3Vl9bsp0tEdX6KewO8moPJJO2/Xbf69qm2WMs5TDB/1Je4DuS3s7+laqK3lVwxOkT3dREd5O1ZRT/BqSXsSXLxO0CPjXMkcx9aiCfGu1wxJA0tv8d/hQJkllCTNF21Pp8gKgGHIJXS0j4115L9VO1Ir0FR2LTztWG838qhQN2NGWTCSyiTwOvx70yRvkmDhC0yT/3+dHLYjfrxQfh2+pVlEzIaD0HHPypi9wE7dK5Z9mkSHy62LdSxWgaSRTNBK3pruK5oEaiuWruuSKYWZYPtCrFiPdgH3hGr+A7VW3FOsuxK3LflnYgyO3HWqiTI6wV42ZB3Mx/vVkwNwOP+b1X8ZZNtjr2HIPYxx86NyO6f9vWtF+Gb3ssdkTA7VMf+6gtP1rt3j51SMzSezc34M/aixQeIbUQR03P0rsYiKYAuaXI08wWBP5T8OPrTPDxM7TQGIuCI22FSeaF9rjb5ULsGFZleX8PdLj2RbfUPTSZFeH4Q4Zk0v5wYTuDq/wDywgfWvTPEOdLcRrHt6Sssy7auICn4/WqFmnhq/aeUuMwM92MevPetPQkIRlYa4YFzQZFsErqLR7OqON46U0u4x/LFu7ZsnoGCsSuldKp7I2571LiMTiVtQ1i2whlL6IuQSeG6fIUPkmeaWa2bKuhH93cO4aILKW2BPahFMHwOV37V0B7TKTPaDwCVYHkSNhPNBX8aykwBEkQdyCPjvTTE5Zf1ggQoPsjTqUT2G4PShVyC5PtWtjtJJ5n3io+NDBMWYy/rOqACeQNulc4d2VdUkA7fL5inmLyBkUw5M7QE0iOsk8fCgv6KIQ7kASO2/qDSoq0TZUbKqxuBvTYajuN9xA61lLrWDdg0QdO5LMABJA6/EbVlFhQyv30P73+Xg/I0uxF8zIc/DqKsWMwKsyOBpUyoPIkbRC8HcUkv5Bc1HqxkiCDMb/lU4jtAPm78/MzUoUR8T61xbRVJW7KsJ6bz6/zooWVZZVgSBMEnp8RFKirIzaAiT/1UYvAHYnnmimwjDdkI77H71hyRuh3ncAyB2k/90qZWjvB4zy2LiSSI54Hb1rLfiEryp+RBrYylwSNPrsSRWPlbwYgekb0Yp9ohuuiW14qQ8hh8R/KurniW2CDq+xpecnc8q30rh8kudRT8aJyZYcLn1ttw6n5wR8jUwzFS0SDVVbw05gwSe1cP4ZYHcaTG3Sl4kGbLqt4HrUinaqVayjEKPZZ1+DEx8jReFtYsjZ9j1IHT5UvEPyFqZZE1zhbpVtQ5HT86rBuYtdjcUD/1BP5VvBJi9RPnAccoP5UeJh5EepHEJetseQRx+0p7UHl92CPT68feq9gcHeWC1+GPQIo/586NvYe4x/vW/wAqoD89qvBkZIt2HzAE7nepMZmqoPaZQOdyBVNt4V1O7PHxgH5Culy0bkT7XMmfuaeIrHOI8a2ACE1uefYUkfUxQL+MSw/V2XO3LkL9hNDHKkEEDeiEsiOPSlQGr+c32uD3UHTbV03mdiflRd28zAapYxyf5cVx5I2ntRNq305oAgzLDasOTJDINQK7sI52Bk9/lSPLcZimYG3ftYldtjAcfFTvVsuXBbRnPCgkz8Ko+Y5ZY98PodmlZlRHWGjcTO4ParQV+jy9hi5lsOjEmfeIPJ3E+vT51M+S2LinzLIU9pkr3hgftVVvY+5ZVRbvsVkDSZOk7fVZ22im2A8QXGDeZpngFZ35nY/CqFTGODy63aUL7TdF1NvBOwERMGucVmO5UgAyJ2YNImOIPX70oxfiJVnUAW/Z2n6k8f7UrfxXqgFJPcknYCIntxSuhqLGuZ43WQoGw226HgckR8ar2LIRgdm4kb7ke8CJk70S13VbZpT0WTrjuF2EfXik+LxJ1/lAIjYb7UaYbQZi8er+yisq8QJgnvE8mJrVJ/OInafiK1SpFKz3u54esFCfKt+9qjSOSIJqH+r1jY+VbmI9wU9bDwInahSkbVoYglrK8LfWPKs3ApNvdFMMpIKnbYhpFA4Tw9gmAuW7NqJ2ZAIlSQY+BB+lQZBaxJF7ynw4T8XiYD2rjOP17zLLdUET6UB4WD3Es2DcuW1Fq5ePlHQ11zi76GG3YIkAwDzdWSY3KCyxpktlTHlqBz7oHymK7/q3hzuLVsN30iSPXvVafO7ttWLOboIxWGtkgDzL9m7GHbYAanBZWjYmzwKMybG3zdt2GuMzYYXhfbb9YQ/l4Yt21Jqu/ECgdjY5VbUhPKsvAJAAUMBO509pPPrXIyy0Cf1aqT/gFKs01W8a19TcZreBvXBbDHQxR0hSoHBMEjvBqfyntnBuL9y+cQyo4Yqbbh7L3DctqBFsKVBhdtJIMmDQAacBZ1BDbtayGZRsCQukMQPTUv8AqFEDJ7X7lvtwOO1JvEzXreJsGxa8655GLhJAAIOEMmSCeICjckgSJLDjCob16yq4q89psM14spFtrjm8FG6ibQALDQIiADwZBFhtZRaU+zbtz6AVq5ldkmWtpPcqJHzqp4LGYi86Wj+IuBLdwk2blmzcuFMXfsKzs7LMLaWQuxa5J6CiMPjb18W0Zr7ulslxYezaA/XXbaXbt8NpJK2j7CSAQ5IIgAAf3MjskR5SH/KKis5Th3Q6bdsqCykhRAKMVcH4MpB9RSjw/i72MFoPduW/7JYvHyWCNde61xWcsBuo8sQBCzc3B2FFeEiTg2l9Z83Fy4gB/wC03/agbCedtt6ACMN4dw7BXRLTKwDKQBDKwBBB7EEUR/V2xEG3bjn3R/Kq9kOu1g8vvC9cfzPwlsoSDZdLui2URI9koCW1Az+qbVMmo7WJxJtYZjcv3GxN26hW21q2VS157ItsvpAdtAlyZhWCxtABaLeSWVMi2n+kfnUq5db/AHF+gquDG3gTYY4jV50IivZbFNbFgXGS5fV9NoKzK2snWUKjkzWZbjb1x1w7Pctj8TiLRbWrXtNmyl1bPnARql2lh7Wm0RMyaALBbwVlnZdKFk06hAldQlZHqNxXV/A2UVmZUVVBZiQAAoBLE+gAJoDw3hyuLx6G41zS2HEuQXA8iQrEAaiJ5O8ETJ3K3PUe7gcwvNfuWzbGLthAQLKpaD2wjpHtFwA2omf1i6YgUgLKMstmDoTuNhW/6Kt86F+gpRatve/Ek4i5Y/DlbaBCqogGHtXfNuqQfM1Fzs3s6U2Eya3kWd3LtrE3Lh0abNi6F4Fovg1uPE8DXqO/aigsbPl1uPcX6CtWcLZ1MoCak06gIldQlZ7SJNV3LcRdv2Lt25iblprFmyRpKqoJwlq8166pH6zU7uIPsxbIABk1BkOGuYjzrjX7yMcNgmm2wQm62FLF2MHVv+yfZ3Mg7QqHZY8wwtt1KFFYHnYEH0pQmQWghUWrZTnTpBUHvHQ00yTEG7hrFxx7Vy1auGNvae2rNHpJNEeVToLED5BYbc2bR/yL/KtpkNoAgWkAPQKBNPRh9+K1+H9KKHZWz4Zw/wD4LX+gVoeGcP8A+C1/oWrEcLWvw9Kh2V/+reH/APBa/wBArR8M4f8A8Fr/AECrB5NZ5FFBZXT4Yw//ANe1/oWsqw/h6yih2PQh/wCf71w9gk70w0VmirMhXZwAQEKoUFmcwIlmMsx9STND3fDdhlVDaQqhJURGnUSW0kQRJJmOaeaKzTQAoOS2tKJ5aabZVra6RpRk9xlHCkSYipLWWorO4RQ1zSXYDd9I0rqPWBsKZ6KzRQAqu5OhuJcKqXSdLftLq94A9jA29KgwvhyzacvbtIjQRIWIBMsFHCAnkLE0801mmgBd+BGoPA1KGUNHtANpLAHoDpX/AEiuLGT20YuttQ7apYAAnU2pvq257nemmms00AJ7/huw6qGtIdJdhtBBuEtcgiCNRJJ3361Hf8MYdtGqyhCKEURACDhIEAoP3TI9KeaazTQAiueF8Oyqps29K6tIAjTrMuBEQCeRwe1FYfK0troRFVNzpUAL7RJbYcSSfrTPTWaaAEWG8MWLbh0sojL7pAjTtBKjhSRsSBJ61NcyK0bflNbQ25kLGwOotI7HUSZG80401mmkAiPhnDlAnkppVi4G4IcggvrB1aiCQTMkc10nhjDhSnkWwrFWICgDUghG24YDYMN/WnWmtxQAuwOT2rMi1bVJidIjVEwWPJO53O+9Q4rw3h7jl7lm2zN7xInVtpBYcMQNgSJHSm8VkUwFGM8O2LrBrlm25ACyRyo3VWHDKDwGkVmLyCxdfXctI7QFkjkAkgMOGAJJAMxNN4rNNAFYzDwt5jSow8BFRC9kO9gKIHlsCJA2YK3Db+ga4HJ7dpAqKANCWyf2mW2mhNR6wu1MdNbikABbwCoioihVUBVUbBVUQoA7ACK1+GphFa00wAharTYejtNZpoAXfhK1+DplorNNA7Fn4Ot/g6ZaKzTQFiz8JWUz0VlKgs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5" name="AutoShape 4" descr="data:image/jpeg;base64,/9j/4AAQSkZJRgABAQAAAQABAAD/2wCEAAkGBhQSERQUExQUFBQVGBcVGBcXFxcVFBUXFxYVGBQXFxQXHCYeFxokGhcUHy8gIycpLCwsFR4xNTAqNSYrLCkBCQoKDgwOGg8PGiwcHR8pKSkpKSkpKSwpLCwpLCwpLCwpKSwsKSwsLCksKSksKSwsLCwsKSwsKSwsKSksKSwsLP/AABEIAMABBwMBIgACEQEDEQH/xAAcAAACAgMBAQAAAAAAAAAAAAAEBQMGAAECBwj/xAA/EAACAQIFAgMGAgYKAgMAAAABAhEAAwQFEiExQVEGE2EiMnGBkaEUsQcjQlLB0RUWJDNigpLh8PFTckNUov/EABkBAAMBAQEAAAAAAAAAAAAAAAABAgMEBf/EACYRAAICAgICAwABBQAAAAAAAAABAhESIQMxE0EEIlFhFDJxgZH/2gAMAwEAAhEDEQA/AEGYWJWQKWJNPcK/swa1iMItcDPSjJLsSSa5g06XCqCKjxdodBU0zTyRFQU1Dj02FPbOGWPWg82wp0NA3G9aQ1JGc5KUWkVkjfcwO1NsrxaAj9WCe+80tGH47mrDlNq3bIAhj1bp8F/nXa5KKtnHGLk6Q7w2LaPd+/8AOsxF1D7wa2f3gIHzI2qyZVYtsu6KZ7ia7x3hVWE2WNtux9q2fip4+VKPyk/Ro+FoqQw7wd1dY94bH5jr8aUtdVXG2wpxicM9h4K+W/MD+7uf+p70B5itcBPNVyNNWjCSaOMXfUqAN6m8xCvI+FZi8OCDtuKzChWtwenNY9EXbaZ3gUW6dIMEff4UwteEHLFgwG3HP2rPCuWqr+ZcgIJie/Taj8txzXMXfgyCkCOwNFmMpO79C+7lJtxLT6Ab0/wWcMiwtpjt0G9DYKVb9YvDEb/arDhgB7Q6U46Cs7sAw3iEEtNphP8Ahketd3Ltm7IS2wMQWUEc0ywF9G1bAGftU2FvxcOiN+T0qu0YONI8v8f5WMNatLb1BHLFpn3hEb/CqGLMnf7/AMq9f/TKtwWbG0ozMS0cMBsJ6bT9K8lCxVI7eNfU6tgLxH0p3lGJafdH0j8qXZfhS7bVcMosRsfyrSKNBhg1X9pRv3AI+tH3rPlhWT3GIR1HENsGHYgkVLhsOCIiu8xuC1ZaePZj4zt961bxVsErdIpWbF7l5mI2Hsj4LsKFGEY9KaHHrNdW8aJ4rx5St2eglJKqArWWMRUi5U1MLmZKBWLmiEc71K2Dc0LVytq5bKWkUzuZmo461y+MmndB92BPkvesom5iiRWU1yL9IfFIUHFGt/jGNQV2BUWdOKJRiWFG5bdnnels0Zl/NNPZPJFYhNndye3SiNOoyaCxSlDqHWjLF6VBrOfdhxpVRX8zwAF0KODv8O9T4dYj0ozM7ftKfQj8jQlbZuUVZnioydF1yHESBVrw77VQcgxNXTBX5AqEEiLxDgBdsspG8Eg9QwGxFeVsZYHiYPz617DiBKmvIczlC2494iOo32rqg9UcXOhg9olDv0qbKr2kbj7bGlqX7nlwf94ruxdbRwSBVWc9IKxDuXOgwp6dKbeCbwtYl2uMN0IpDluGuXXIWSeaseUZB7UMo1dzttTRGXpDjOMdbh9wSSOPzqPL8RIidu1bvZKhEaQWnoac28Gq2xsC4EcUyGs2ZgMIGbmmGHwwssQdwe1RYDCSpO4PUetT2LxRoKgnvyapfph0Uf8ATBnRNqzYHBYvHU6RC/ma8yt4MndvoKu/6TbT/jy78G2mgdhvP3qq1jOb6R6/Bx/W2SZdletoBI9RVyy/w9fUSlwXB+64g/Jv50p8PWdwYr0nJrGwrOPJJPTOiUI10I8CTqKspR15RuR2PqPUUm8a5jLLZHSGb4xsK9DzrAg2tcDXb3B6x+0vwI/hXkefOXxN08+0R8htW3LzOXH/ACRw8a8lgSpUwU1wiHtUwQ9q85nppo5ZTS9li5TRVO21dY7LCSrKPjVwRjyyWgW3RCGoBYaYiiEsmk4sSkjdZUhsGKyliyskRJYSBXf4RKBF6u2v1q2YqL/QhcKlTW1QbigvOrFu1OTKfHfsNvMDzXJIgRQrPUljEAUlMHxV0yXF2hp5pbcFE3TLc1G61p6syT3X4E5Pf0tV3yzETFefWGhhVryrE8VDNO0XBTIrynxThNOIurxLah8969SwhkVSP0g4GLqP+8pHzU7fY1vxs4vkLVlfsa1HtLIHUURluogwpjpXVi1KhanweM0+zMEVu/w47a2gzw0pt3S7HT0j41YmzUNcCoQetIcFmuq4eDAAE0bcxgDrCgMTGw5FTZM4atjV7gU6pmDRv9MbDSOfnS3ztQjSAPhzTPB4R9EgbVaMXKv7ejeCx77wefkJo+xdYHeCT15io8Dl6XkKvKwdiNjNK80xhs2LgVtRTUZPO2w/hTTrZKhKS2ULxrmPnYy6ZkKdAPou35zSbDpLCtXDJk9aMyy3LVySdnvQjSSLTkGD4NegZTbgVUskscVc8Au1TEczjxDjFtYa47cBT99hXkt/Fr7xHJmrn+k7MotJZHLnUfgv+5H0qgYoQgqm/Qoxug5cxTtW0zJO1JRXQFZ2beNDr+ll7VHczkg8bUpBrL0xQGEQ45pPStDMDS9DUlunbBQiGNmTVlB3ngxWUWx4RIbDGBUuqmi4ZBsaJTL0PG9W4mC5WhBrrtZpxicJbU71HpWpcUUuRvpAK1pbZmmjlQOKwuI2FTirKfK66EuJUq0ck0ToMb81G+1zVuam/EBj61vKP1OHilU9+wdhTzJ73FJ7qUTlV6Giudnej0TLLmwpb49wevDT1Qhv4H86nyy9sKLzi3rw9wf4T+Uir42Y8sbTR5hYxxCx96nwuCLDVNR4cKydPWjcpxgAKkE/CurR5m9WBphHDwOnWnXh+fxC69z0odWl2MbGuMLif7RbC8hqSG8UrR6BbwsFp4j6U9wLqLYkiq0LrEqCatFvCqEAgetap2zBbvFCvz2DMUGxqqeNP1WHKn37j/b3j9xVytREDif41Rf0rYsG9aQcqmo/5jt9hUy/tbNOCDziv9lDY05yKzJFJlEmrj4bwcQa4pHtIs+VWIirZh0gUnyzD7inbLML3/KrivRhySpWyifpLwO9l+ZkH57iqdjbZKiK9D/SPZKYbWN9DA/AHavM7WejqK1lxv0YcXNrZwuGPauhhj2ptgsahTVHFCY7NVPu7GsvG26Or+ooGXCntXRwpI4qFsa3eo8JmzA71fhZH9SErlzCtjCmjMHmGvVQF3FmTWbjXZpCcpdE6YfvWUN5vrWUtF/YNLK4ANc2SUOxqEWzFSiyal36HUX2dXTqUk1EG22ogWiRFatWCKbuiFWTOEk7Guiuxk7CiFX0oLMFMbUcduWyedpQ1shtlgDAkVDaYltQgV1dvOqwePSu8BobnmuiqOBStpInuJIoe2dLCiyADpFDX1rBqj0YytWW7JMbMTVmskMCO4ivOsmxulgKvmXX5AqFplSVo8vu4NluunEMw+hNF4AlTpOxo7xZhGtYq4wEq4Dj58/cUmAuOdQFdqejyHHFl38PFWJBAmu38Pf2hCo3D/alvg+w6lrjccCeSas+DzD9ZDEA9KpdUROpP8CMTgGV9XQVOMxbTE0PezxSSs+1wBWkwhjc8/air6MZrF/UYYDDat5PwryjxvjA+NvRuFbQP8oj85q/3MxazbuOeEBPz6feK8pINx+5Jk/E81HLSSR1/Ci9sKyjBF2Bq/ZTg4gUvyDKNKirTl2F9quXtnqN0qHGXWdK12+O0kad2J49K3iX0rHE0pwbhbwPNdEF7PP+TPVf9CPFtjzMHiFbZihIHwrwOym9fRePt6hvuGBFeNX8pVbjL2Yj71q3j2c/D9rSIsHZnDtFLTa4p/h7CqCAea2mX2+tZqaTZ1uDaRXrtsxzQ4sGKt39HJHStf0cgHSn5ULxMT5bhzoY9aHmnpUDYcUBdwAnY1jN5M6uK4IB1VlGLgRvWVFG2X8EZzMSRFYM4ihb9gljpEj0qDyzWhioobLm9a/pSlYQ10LLdqYUhzh8x1Uvx+MbUJECaIy/L3Cm4QNAOnkTPwqDGYZmgjiqijn5fxHL4zUsAb1FhnAJDCDRmHwhghQTAk0C9lmMkbVSOeSaZ0MRpuAg7cGmF8Umv4ffaPrTHDMdAkgkbbGfhUckfZv8eTTxZyr6TVv8O5r0NUy41HZJitLjtWFHci4eMsJrto4/9SfQ7ilOEsqqAkTHTpVn1h7PtDUBuR3pLjLNnyzpFwTxIgV08fVnmc6l5KXsXv4gYAhFAH5VmQY5dbPcPtAGJpr4Zyu1fV7REN+y46NBgN3G1K8F4euFjrEb/IVUXezKfDKDSexpfZNQ0mW5nrTR8RcCT2HNIj4fuqwKbj501TB39MFh2qtmTj36EnijMWXDi1PvtqPwH+8fSlvh7LQRJoPMMQbuIgmY9kdtjzVlweFMADpXNyO2et8bjw40mWLLbHs08y2zvNJcJiQAFFWDCtpQt2FKKsubpWJM+xJZyAY07UR4aw2kksZJG1LszVrlzY6fvNHWLvlAapPTtXVFJHiTeVy92PyusgEQBx61454xstZxt1Z5hvqKvOefpBGHdQbc7d6878TZ4MXfN3Tp2Ajnip5Gq72dXxYSjK2tANrEN3ohMQ3eg7Z9DU9m0TvH1rmps9S4pHZxTd6Ne2Wslp3pfftFTXVrMmA0xtRTDKLWgi2TArZegzjj2FYcaewqMGaZoLZqyg2xZ9KyjFjzQ2OSxbR0uBmaSyrygHc96gGV7iZE9TxXOGwF5l/vUXbYExJ7elBXrGIRoJJ/9W1D7V2Uebv9GNzKQNwyNH+Lf6VBdtsB7kDvQlvEOp9rY9Qdj96b5Zj1Z90kdpIFFAxNqaeTTTL/AAzfujUsx3ninl57EhvwzFuTBGkDpxU95nxJCp+rXaFiB68U8SXNi/D5Zbw7kNfRnAgodxJ9aDxutRLKNBmNMQfgaYZr4P0DWWBI5gbH/eh7GANwgSFQcgEbjrAp9Ce9levWFJ261JZy10BJRgDwYMGN+Yqw3CguaVtLt8z8ya9H8Mur2YIB7g7gdhv2qJNPRcItfY8QsYc3HgGOp+Ar2HwV4bspbDBPeE7wZ25kia1mPhGx7RGhD0IG5+lVrL/FWKtLo0LbQE6WmduCYPE1CWLNm81oa/pGDYW2LmHhQzaWETG0gjtwftXmv9a7rFUuQVntBmDG9W/xR4uS7YKXGk9vXvXni5fcukFUMAzJ2B+E03QLX+T0HwNjF/EAkx1+lGZ54me1fdERWUtqBBkEHccfT5VQrWV3x+0q9Nif4UxsJcS2FJBjtz96lSpUipxU3bLVk+fm5dVHhAZ1EHYCJgT1mivEuf27OkLcLK4YFlKlkPTbrsftVXwGHR5LOFAG5JCx3maq+Lvrcv6LLawCd+/w9KpTdEPihY1s4RQ2pSzD9mRpJ+I3q1eHMcVv6LpBHHQj5EUpyjBllC8Hjeu82wJtOiKDLgktwAB29aj+S2/RZmzTD28Q41EKrETyPqKfXM7t3LU2pZBuW4AHrO8T6V55hsGygzb1rBB9JHM9CO9WXJMSMPhX1LqYqQFG5JI5IHAHWnHsUqaoPNz2g0bHg8j611i7wgHaByaETNQmCgwbrEaVO4B/eMcCKQYh7lzYmSf2RsoPwq3yUjlXxXb3oE8TYBn/ALSRNpjoVgeCOhHSelJrVxCQNIAHz+tXbNLtlMEuEe4uosLj78RJAPqTG3YVXAttNkcEREgCJmfeNNK1bLbSdIDdEnYmPhG9c38IqqCrgk8jt86ku4JnjSQZ9ed6kxORPbQOWtweV1e0p7EdKMR2L2SiMPlty57lstPWDH1NTYfHlJHlKZ4IXVxzFO8nzt2hFSFHGs6VBnk0KIOTXRXnyyG03CEMxz/CojlDk+yNY6EdfrVh8QXQWOtjK+75aCPhqb86TyGYFSQAP23kzHYcGhxQ1JsW4izoYq4KsNiDsRWVmJUl+SSeSf51lRRqhZvNMcquhGDsZIPG8n4V2uhSCVBHBBP5VhxgRfZVDPWJI+dWmZMcZtnL4ggPbVBAjYathPPc1Il22F02zp47E/bmkVjPWnfTt6dO1FPnwYglU2/dESO1VkRRbstQhQGcgAwRAkzvueTTQYRQp0NDEbbiQY2ql4LP0n3CDzyd6I/puORz67/ankiMWauWH3RmaZ4LGhLmSjYsev2pnaznV7IGr47xHXeocQxO2wPSBXPLXs6oyv0WDwolldT3ioVZ94gADv8AGlfibxSpuN5DG1bHBVo1d22NKsRgtUSx9QNpPWuFylOij57/AJ1K5NFNK7BX8T3CCE8xwfiQfmeaGBxN47nQOvVo/IU8TBUSmGA2ik5joXZfkSLuRqbu25+9NfKArtRWyam2wBGs1z+HmmeXWlLw0b7fXiiMVlumYB2oSE5UJVy4NtH1rrBeFkZt0g9GGzKfQirLhsIpHr6U4w2BCg7f8NWoshzKYMlv2j7Om6nrs4+Y2P0o4uWUC5ZYx6g/SYq6plw0gxvW0y1AJNVROZWsPiQi6fLu7/4J+pHSilwqMhUqArCIIg/Q1ZbeGHQCf5VOqSP4VSsnJFNwfhZQIHHQAb/XimV/wyPKJskLcjad5Px6Gni2AOamZ9MRBNEdClLI8LznCsjEMmkzBkdZ354qGzi08tbbWxKzBmGJMe9HIEfevT/0j+GmuW/xNr+8QQ4BjWnf4j8vhXm74A//ACJBjaR1jYE/xrUlE9rH2xo/VDUIn2pB9AOa5zPGMx1KjIp4H7Pw1RS9EQsQzKpHWSfkIphhCj2iouMrBpiYtnpPoaBnOFu32cJbkAkAA+0R8+aZXsx8ptLsrOBOwgdeg60vt2nf2VuAssnnfbkBhvS57JB3Mn1M/elYVYcfNxDsVVPYQtEgQqiTzyfSt4PGo7jzG0J7IbSN4A6Ac996As3Vl9bsp0tEdX6KewO8moPJJO2/Xbf69qm2WMs5TDB/1Je4DuS3s7+laqK3lVwxOkT3dREd5O1ZRT/BqSXsSXLxO0CPjXMkcx9aiCfGu1wxJA0tv8d/hQJkllCTNF21Pp8gKgGHIJXS0j4115L9VO1Ir0FR2LTztWG838qhQN2NGWTCSyiTwOvx70yRvkmDhC0yT/3+dHLYjfrxQfh2+pVlEzIaD0HHPypi9wE7dK5Z9mkSHy62LdSxWgaSRTNBK3pruK5oEaiuWruuSKYWZYPtCrFiPdgH3hGr+A7VW3FOsuxK3LflnYgyO3HWqiTI6wV42ZB3Mx/vVkwNwOP+b1X8ZZNtjr2HIPYxx86NyO6f9vWtF+Gb3ssdkTA7VMf+6gtP1rt3j51SMzSezc34M/aixQeIbUQR03P0rsYiKYAuaXI08wWBP5T8OPrTPDxM7TQGIuCI22FSeaF9rjb5ULsGFZleX8PdLj2RbfUPTSZFeH4Q4Zk0v5wYTuDq/wDywgfWvTPEOdLcRrHt6Sssy7auICn4/WqFmnhq/aeUuMwM92MevPetPQkIRlYa4YFzQZFsErqLR7OqON46U0u4x/LFu7ZsnoGCsSuldKp7I2571LiMTiVtQ1i2whlL6IuQSeG6fIUPkmeaWa2bKuhH93cO4aILKW2BPahFMHwOV37V0B7TKTPaDwCVYHkSNhPNBX8aykwBEkQdyCPjvTTE5Zf1ggQoPsjTqUT2G4PShVyC5PtWtjtJJ5n3io+NDBMWYy/rOqACeQNulc4d2VdUkA7fL5inmLyBkUw5M7QE0iOsk8fCgv6KIQ7kASO2/qDSoq0TZUbKqxuBvTYajuN9xA61lLrWDdg0QdO5LMABJA6/EbVlFhQyv30P73+Xg/I0uxF8zIc/DqKsWMwKsyOBpUyoPIkbRC8HcUkv5Bc1HqxkiCDMb/lU4jtAPm78/MzUoUR8T61xbRVJW7KsJ6bz6/zooWVZZVgSBMEnp8RFKirIzaAiT/1UYvAHYnnmimwjDdkI77H71hyRuh3ncAyB2k/90qZWjvB4zy2LiSSI54Hb1rLfiEryp+RBrYylwSNPrsSRWPlbwYgekb0Yp9ohuuiW14qQ8hh8R/KurniW2CDq+xpecnc8q30rh8kudRT8aJyZYcLn1ttw6n5wR8jUwzFS0SDVVbw05gwSe1cP4ZYHcaTG3Sl4kGbLqt4HrUinaqVayjEKPZZ1+DEx8jReFtYsjZ9j1IHT5UvEPyFqZZE1zhbpVtQ5HT86rBuYtdjcUD/1BP5VvBJi9RPnAccoP5UeJh5EepHEJetseQRx+0p7UHl92CPT68feq9gcHeWC1+GPQIo/586NvYe4x/vW/wAqoD89qvBkZIt2HzAE7nepMZmqoPaZQOdyBVNt4V1O7PHxgH5Culy0bkT7XMmfuaeIrHOI8a2ACE1uefYUkfUxQL+MSw/V2XO3LkL9hNDHKkEEDeiEsiOPSlQGr+c32uD3UHTbV03mdiflRd28zAapYxyf5cVx5I2ntRNq305oAgzLDasOTJDINQK7sI52Bk9/lSPLcZimYG3ftYldtjAcfFTvVsuXBbRnPCgkz8Ko+Y5ZY98PodmlZlRHWGjcTO4ParQV+jy9hi5lsOjEmfeIPJ3E+vT51M+S2LinzLIU9pkr3hgftVVvY+5ZVRbvsVkDSZOk7fVZ22im2A8QXGDeZpngFZ35nY/CqFTGODy63aUL7TdF1NvBOwERMGucVmO5UgAyJ2YNImOIPX70oxfiJVnUAW/Z2n6k8f7UrfxXqgFJPcknYCIntxSuhqLGuZ43WQoGw226HgckR8ar2LIRgdm4kb7ke8CJk70S13VbZpT0WTrjuF2EfXik+LxJ1/lAIjYb7UaYbQZi8er+yisq8QJgnvE8mJrVJ/OInafiK1SpFKz3u54esFCfKt+9qjSOSIJqH+r1jY+VbmI9wU9bDwInahSkbVoYglrK8LfWPKs3ApNvdFMMpIKnbYhpFA4Tw9gmAuW7NqJ2ZAIlSQY+BB+lQZBaxJF7ynw4T8XiYD2rjOP17zLLdUET6UB4WD3Es2DcuW1Fq5ePlHQ11zi76GG3YIkAwDzdWSY3KCyxpktlTHlqBz7oHymK7/q3hzuLVsN30iSPXvVafO7ttWLOboIxWGtkgDzL9m7GHbYAanBZWjYmzwKMybG3zdt2GuMzYYXhfbb9YQ/l4Yt21Jqu/ECgdjY5VbUhPKsvAJAAUMBO509pPPrXIyy0Cf1aqT/gFKs01W8a19TcZreBvXBbDHQxR0hSoHBMEjvBqfyntnBuL9y+cQyo4Yqbbh7L3DctqBFsKVBhdtJIMmDQAacBZ1BDbtayGZRsCQukMQPTUv8AqFEDJ7X7lvtwOO1JvEzXreJsGxa8655GLhJAAIOEMmSCeICjckgSJLDjCob16yq4q89psM14spFtrjm8FG6ibQALDQIiADwZBFhtZRaU+zbtz6AVq5ldkmWtpPcqJHzqp4LGYi86Wj+IuBLdwk2blmzcuFMXfsKzs7LMLaWQuxa5J6CiMPjb18W0Zr7ulslxYezaA/XXbaXbt8NpJK2j7CSAQ5IIgAAf3MjskR5SH/KKis5Th3Q6bdsqCykhRAKMVcH4MpB9RSjw/i72MFoPduW/7JYvHyWCNde61xWcsBuo8sQBCzc3B2FFeEiTg2l9Z83Fy4gB/wC03/agbCedtt6ACMN4dw7BXRLTKwDKQBDKwBBB7EEUR/V2xEG3bjn3R/Kq9kOu1g8vvC9cfzPwlsoSDZdLui2URI9koCW1Az+qbVMmo7WJxJtYZjcv3GxN26hW21q2VS157ItsvpAdtAlyZhWCxtABaLeSWVMi2n+kfnUq5db/AHF+gquDG3gTYY4jV50IivZbFNbFgXGS5fV9NoKzK2snWUKjkzWZbjb1x1w7Pctj8TiLRbWrXtNmyl1bPnARql2lh7Wm0RMyaALBbwVlnZdKFk06hAldQlZHqNxXV/A2UVmZUVVBZiQAAoBLE+gAJoDw3hyuLx6G41zS2HEuQXA8iQrEAaiJ5O8ETJ3K3PUe7gcwvNfuWzbGLthAQLKpaD2wjpHtFwA2omf1i6YgUgLKMstmDoTuNhW/6Kt86F+gpRatve/Ek4i5Y/DlbaBCqogGHtXfNuqQfM1Fzs3s6U2Eya3kWd3LtrE3Lh0abNi6F4Fovg1uPE8DXqO/aigsbPl1uPcX6CtWcLZ1MoCak06gIldQlZ7SJNV3LcRdv2Lt25iblprFmyRpKqoJwlq8166pH6zU7uIPsxbIABk1BkOGuYjzrjX7yMcNgmm2wQm62FLF2MHVv+yfZ3Mg7QqHZY8wwtt1KFFYHnYEH0pQmQWghUWrZTnTpBUHvHQ00yTEG7hrFxx7Vy1auGNvae2rNHpJNEeVToLED5BYbc2bR/yL/KtpkNoAgWkAPQKBNPRh9+K1+H9KKHZWz4Zw/wD4LX+gVoeGcP8A+C1/oWrEcLWvw9Kh2V/+reH/APBa/wBArR8M4f8A8Fr/AECrB5NZ5FFBZXT4Yw//ANe1/oWsqw/h6yih2PQh/wCf71w9gk70w0VmirMhXZwAQEKoUFmcwIlmMsx9STND3fDdhlVDaQqhJURGnUSW0kQRJJmOaeaKzTQAoOS2tKJ5aabZVra6RpRk9xlHCkSYipLWWorO4RQ1zSXYDd9I0rqPWBsKZ6KzRQAqu5OhuJcKqXSdLftLq94A9jA29KgwvhyzacvbtIjQRIWIBMsFHCAnkLE0801mmgBd+BGoPA1KGUNHtANpLAHoDpX/AEiuLGT20YuttQ7apYAAnU2pvq257nemmms00AJ7/huw6qGtIdJdhtBBuEtcgiCNRJJ3361Hf8MYdtGqyhCKEURACDhIEAoP3TI9KeaazTQAiueF8Oyqps29K6tIAjTrMuBEQCeRwe1FYfK0troRFVNzpUAL7RJbYcSSfrTPTWaaAEWG8MWLbh0sojL7pAjTtBKjhSRsSBJ61NcyK0bflNbQ25kLGwOotI7HUSZG80401mmkAiPhnDlAnkppVi4G4IcggvrB1aiCQTMkc10nhjDhSnkWwrFWICgDUghG24YDYMN/WnWmtxQAuwOT2rMi1bVJidIjVEwWPJO53O+9Q4rw3h7jl7lm2zN7xInVtpBYcMQNgSJHSm8VkUwFGM8O2LrBrlm25ACyRyo3VWHDKDwGkVmLyCxdfXctI7QFkjkAkgMOGAJJAMxNN4rNNAFYzDwt5jSow8BFRC9kO9gKIHlsCJA2YK3Db+ga4HJ7dpAqKANCWyf2mW2mhNR6wu1MdNbikABbwCoioihVUBVUbBVUQoA7ACK1+GphFa00wAharTYejtNZpoAXfhK1+DplorNNA7Fn4Ot/g6ZaKzTQFiz8JWUz0VlKgs/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6" name="AutoShape 6" descr="data:image/jpeg;base64,/9j/4AAQSkZJRgABAQAAAQABAAD/2wCEAAkGBhQSERQUExQUFBQVGBcVGBcXFxcVFBUXFxYVGBQXFxQXHCYeFxokGhcUHy8gIycpLCwsFR4xNTAqNSYrLCkBCQoKDgwOGg8PGiwcHR8pKSkpKSkpKSwpLCwpLCwpLCwpKSwsKSwsLCksKSksKSwsLCwsKSwsKSwsKSksKSwsLP/AABEIAMABBwMBIgACEQEDEQH/xAAcAAACAgMBAQAAAAAAAAAAAAAEBQMGAAECBwj/xAA/EAACAQIFAgMGAgYKAgMAAAABAhEAAwQFEiExQVEGE2EiMnGBkaEUsQcjQlLB0RUWJDNigpLh8PFTckNUov/EABkBAAMBAQEAAAAAAAAAAAAAAAABAgMEBf/EACYRAAICAgICAwABBQAAAAAAAAABAhESIQMxE0EEIlFhFDJxgZH/2gAMAwEAAhEDEQA/AEGYWJWQKWJNPcK/swa1iMItcDPSjJLsSSa5g06XCqCKjxdodBU0zTyRFQU1Dj02FPbOGWPWg82wp0NA3G9aQ1JGc5KUWkVkjfcwO1NsrxaAj9WCe+80tGH47mrDlNq3bIAhj1bp8F/nXa5KKtnHGLk6Q7w2LaPd+/8AOsxF1D7wa2f3gIHzI2qyZVYtsu6KZ7ia7x3hVWE2WNtux9q2fip4+VKPyk/Ro+FoqQw7wd1dY94bH5jr8aUtdVXG2wpxicM9h4K+W/MD+7uf+p70B5itcBPNVyNNWjCSaOMXfUqAN6m8xCvI+FZi8OCDtuKzChWtwenNY9EXbaZ3gUW6dIMEff4UwteEHLFgwG3HP2rPCuWqr+ZcgIJie/Taj8txzXMXfgyCkCOwNFmMpO79C+7lJtxLT6Ab0/wWcMiwtpjt0G9DYKVb9YvDEb/arDhgB7Q6U46Cs7sAw3iEEtNphP8Ahketd3Ltm7IS2wMQWUEc0ywF9G1bAGftU2FvxcOiN+T0qu0YONI8v8f5WMNatLb1BHLFpn3hEb/CqGLMnf7/AMq9f/TKtwWbG0ozMS0cMBsJ6bT9K8lCxVI7eNfU6tgLxH0p3lGJafdH0j8qXZfhS7bVcMosRsfyrSKNBhg1X9pRv3AI+tH3rPlhWT3GIR1HENsGHYgkVLhsOCIiu8xuC1ZaePZj4zt961bxVsErdIpWbF7l5mI2Hsj4LsKFGEY9KaHHrNdW8aJ4rx5St2eglJKqArWWMRUi5U1MLmZKBWLmiEc71K2Dc0LVytq5bKWkUzuZmo461y+MmndB92BPkvesom5iiRWU1yL9IfFIUHFGt/jGNQV2BUWdOKJRiWFG5bdnnels0Zl/NNPZPJFYhNndye3SiNOoyaCxSlDqHWjLF6VBrOfdhxpVRX8zwAF0KODv8O9T4dYj0ozM7ftKfQj8jQlbZuUVZnioydF1yHESBVrw77VQcgxNXTBX5AqEEiLxDgBdsspG8Eg9QwGxFeVsZYHiYPz617DiBKmvIczlC2494iOo32rqg9UcXOhg9olDv0qbKr2kbj7bGlqX7nlwf94ruxdbRwSBVWc9IKxDuXOgwp6dKbeCbwtYl2uMN0IpDluGuXXIWSeaseUZB7UMo1dzttTRGXpDjOMdbh9wSSOPzqPL8RIidu1bvZKhEaQWnoac28Gq2xsC4EcUyGs2ZgMIGbmmGHwwssQdwe1RYDCSpO4PUetT2LxRoKgnvyapfph0Uf8ATBnRNqzYHBYvHU6RC/ma8yt4MndvoKu/6TbT/jy78G2mgdhvP3qq1jOb6R6/Bx/W2SZdletoBI9RVyy/w9fUSlwXB+64g/Jv50p8PWdwYr0nJrGwrOPJJPTOiUI10I8CTqKspR15RuR2PqPUUm8a5jLLZHSGb4xsK9DzrAg2tcDXb3B6x+0vwI/hXkefOXxN08+0R8htW3LzOXH/ACRw8a8lgSpUwU1wiHtUwQ9q85nppo5ZTS9li5TRVO21dY7LCSrKPjVwRjyyWgW3RCGoBYaYiiEsmk4sSkjdZUhsGKyliyskRJYSBXf4RKBF6u2v1q2YqL/QhcKlTW1QbigvOrFu1OTKfHfsNvMDzXJIgRQrPUljEAUlMHxV0yXF2hp5pbcFE3TLc1G61p6syT3X4E5Pf0tV3yzETFefWGhhVryrE8VDNO0XBTIrynxThNOIurxLah8969SwhkVSP0g4GLqP+8pHzU7fY1vxs4vkLVlfsa1HtLIHUURluogwpjpXVi1KhanweM0+zMEVu/w47a2gzw0pt3S7HT0j41YmzUNcCoQetIcFmuq4eDAAE0bcxgDrCgMTGw5FTZM4atjV7gU6pmDRv9MbDSOfnS3ztQjSAPhzTPB4R9EgbVaMXKv7ejeCx77wefkJo+xdYHeCT15io8Dl6XkKvKwdiNjNK80xhs2LgVtRTUZPO2w/hTTrZKhKS2ULxrmPnYy6ZkKdAPou35zSbDpLCtXDJk9aMyy3LVySdnvQjSSLTkGD4NegZTbgVUskscVc8Au1TEczjxDjFtYa47cBT99hXkt/Fr7xHJmrn+k7MotJZHLnUfgv+5H0qgYoQgqm/Qoxug5cxTtW0zJO1JRXQFZ2beNDr+ll7VHczkg8bUpBrL0xQGEQ45pPStDMDS9DUlunbBQiGNmTVlB3ngxWUWx4RIbDGBUuqmi4ZBsaJTL0PG9W4mC5WhBrrtZpxicJbU71HpWpcUUuRvpAK1pbZmmjlQOKwuI2FTirKfK66EuJUq0ck0ToMb81G+1zVuam/EBj61vKP1OHilU9+wdhTzJ73FJ7qUTlV6Giudnej0TLLmwpb49wevDT1Qhv4H86nyy9sKLzi3rw9wf4T+Uir42Y8sbTR5hYxxCx96nwuCLDVNR4cKydPWjcpxgAKkE/CurR5m9WBphHDwOnWnXh+fxC69z0odWl2MbGuMLif7RbC8hqSG8UrR6BbwsFp4j6U9wLqLYkiq0LrEqCatFvCqEAgetap2zBbvFCvz2DMUGxqqeNP1WHKn37j/b3j9xVytREDif41Rf0rYsG9aQcqmo/5jt9hUy/tbNOCDziv9lDY05yKzJFJlEmrj4bwcQa4pHtIs+VWIirZh0gUnyzD7inbLML3/KrivRhySpWyifpLwO9l+ZkH57iqdjbZKiK9D/SPZKYbWN9DA/AHavM7WejqK1lxv0YcXNrZwuGPauhhj2ptgsahTVHFCY7NVPu7GsvG26Or+ooGXCntXRwpI4qFsa3eo8JmzA71fhZH9SErlzCtjCmjMHmGvVQF3FmTWbjXZpCcpdE6YfvWUN5vrWUtF/YNLK4ANc2SUOxqEWzFSiyal36HUX2dXTqUk1EG22ogWiRFatWCKbuiFWTOEk7Guiuxk7CiFX0oLMFMbUcduWyedpQ1shtlgDAkVDaYltQgV1dvOqwePSu8BobnmuiqOBStpInuJIoe2dLCiyADpFDX1rBqj0YytWW7JMbMTVmskMCO4ivOsmxulgKvmXX5AqFplSVo8vu4NluunEMw+hNF4AlTpOxo7xZhGtYq4wEq4Dj58/cUmAuOdQFdqejyHHFl38PFWJBAmu38Pf2hCo3D/alvg+w6lrjccCeSas+DzD9ZDEA9KpdUROpP8CMTgGV9XQVOMxbTE0PezxSSs+1wBWkwhjc8/air6MZrF/UYYDDat5PwryjxvjA+NvRuFbQP8oj85q/3MxazbuOeEBPz6feK8pINx+5Jk/E81HLSSR1/Ci9sKyjBF2Bq/ZTg4gUvyDKNKirTl2F9quXtnqN0qHGXWdK12+O0kad2J49K3iX0rHE0pwbhbwPNdEF7PP+TPVf9CPFtjzMHiFbZihIHwrwOym9fRePt6hvuGBFeNX8pVbjL2Yj71q3j2c/D9rSIsHZnDtFLTa4p/h7CqCAea2mX2+tZqaTZ1uDaRXrtsxzQ4sGKt39HJHStf0cgHSn5ULxMT5bhzoY9aHmnpUDYcUBdwAnY1jN5M6uK4IB1VlGLgRvWVFG2X8EZzMSRFYM4ihb9gljpEj0qDyzWhioobLm9a/pSlYQ10LLdqYUhzh8x1Uvx+MbUJECaIy/L3Cm4QNAOnkTPwqDGYZmgjiqijn5fxHL4zUsAb1FhnAJDCDRmHwhghQTAk0C9lmMkbVSOeSaZ0MRpuAg7cGmF8Umv4ffaPrTHDMdAkgkbbGfhUckfZv8eTTxZyr6TVv8O5r0NUy41HZJitLjtWFHci4eMsJrto4/9SfQ7ilOEsqqAkTHTpVn1h7PtDUBuR3pLjLNnyzpFwTxIgV08fVnmc6l5KXsXv4gYAhFAH5VmQY5dbPcPtAGJpr4Zyu1fV7REN+y46NBgN3G1K8F4euFjrEb/IVUXezKfDKDSexpfZNQ0mW5nrTR8RcCT2HNIj4fuqwKbj501TB39MFh2qtmTj36EnijMWXDi1PvtqPwH+8fSlvh7LQRJoPMMQbuIgmY9kdtjzVlweFMADpXNyO2et8bjw40mWLLbHs08y2zvNJcJiQAFFWDCtpQt2FKKsubpWJM+xJZyAY07UR4aw2kksZJG1LszVrlzY6fvNHWLvlAapPTtXVFJHiTeVy92PyusgEQBx61454xstZxt1Z5hvqKvOefpBGHdQbc7d6878TZ4MXfN3Tp2Ajnip5Gq72dXxYSjK2tANrEN3ohMQ3eg7Z9DU9m0TvH1rmps9S4pHZxTd6Ne2Wslp3pfftFTXVrMmA0xtRTDKLWgi2TArZegzjj2FYcaewqMGaZoLZqyg2xZ9KyjFjzQ2OSxbR0uBmaSyrygHc96gGV7iZE9TxXOGwF5l/vUXbYExJ7elBXrGIRoJJ/9W1D7V2Uebv9GNzKQNwyNH+Lf6VBdtsB7kDvQlvEOp9rY9Qdj96b5Zj1Z90kdpIFFAxNqaeTTTL/AAzfujUsx3ninl57EhvwzFuTBGkDpxU95nxJCp+rXaFiB68U8SXNi/D5Zbw7kNfRnAgodxJ9aDxutRLKNBmNMQfgaYZr4P0DWWBI5gbH/eh7GANwgSFQcgEbjrAp9Ce9levWFJ261JZy10BJRgDwYMGN+Yqw3CguaVtLt8z8ya9H8Mur2YIB7g7gdhv2qJNPRcItfY8QsYc3HgGOp+Ar2HwV4bspbDBPeE7wZ25kia1mPhGx7RGhD0IG5+lVrL/FWKtLo0LbQE6WmduCYPE1CWLNm81oa/pGDYW2LmHhQzaWETG0gjtwftXmv9a7rFUuQVntBmDG9W/xR4uS7YKXGk9vXvXni5fcukFUMAzJ2B+E03QLX+T0HwNjF/EAkx1+lGZ54me1fdERWUtqBBkEHccfT5VQrWV3x+0q9Nif4UxsJcS2FJBjtz96lSpUipxU3bLVk+fm5dVHhAZ1EHYCJgT1mivEuf27OkLcLK4YFlKlkPTbrsftVXwGHR5LOFAG5JCx3maq+Lvrcv6LLawCd+/w9KpTdEPihY1s4RQ2pSzD9mRpJ+I3q1eHMcVv6LpBHHQj5EUpyjBllC8Hjeu82wJtOiKDLgktwAB29aj+S2/RZmzTD28Q41EKrETyPqKfXM7t3LU2pZBuW4AHrO8T6V55hsGygzb1rBB9JHM9CO9WXJMSMPhX1LqYqQFG5JI5IHAHWnHsUqaoPNz2g0bHg8j611i7wgHaByaETNQmCgwbrEaVO4B/eMcCKQYh7lzYmSf2RsoPwq3yUjlXxXb3oE8TYBn/ALSRNpjoVgeCOhHSelJrVxCQNIAHz+tXbNLtlMEuEe4uosLj78RJAPqTG3YVXAttNkcEREgCJmfeNNK1bLbSdIDdEnYmPhG9c38IqqCrgk8jt86ku4JnjSQZ9ed6kxORPbQOWtweV1e0p7EdKMR2L2SiMPlty57lstPWDH1NTYfHlJHlKZ4IXVxzFO8nzt2hFSFHGs6VBnk0KIOTXRXnyyG03CEMxz/CojlDk+yNY6EdfrVh8QXQWOtjK+75aCPhqb86TyGYFSQAP23kzHYcGhxQ1JsW4izoYq4KsNiDsRWVmJUl+SSeSf51lRRqhZvNMcquhGDsZIPG8n4V2uhSCVBHBBP5VhxgRfZVDPWJI+dWmZMcZtnL4ggPbVBAjYathPPc1Il22F02zp47E/bmkVjPWnfTt6dO1FPnwYglU2/dESO1VkRRbstQhQGcgAwRAkzvueTTQYRQp0NDEbbiQY2ql4LP0n3CDzyd6I/puORz67/ankiMWauWH3RmaZ4LGhLmSjYsev2pnaznV7IGr47xHXeocQxO2wPSBXPLXs6oyv0WDwolldT3ioVZ94gADv8AGlfibxSpuN5DG1bHBVo1d22NKsRgtUSx9QNpPWuFylOij57/AJ1K5NFNK7BX8T3CCE8xwfiQfmeaGBxN47nQOvVo/IU8TBUSmGA2ik5joXZfkSLuRqbu25+9NfKArtRWyam2wBGs1z+HmmeXWlLw0b7fXiiMVlumYB2oSE5UJVy4NtH1rrBeFkZt0g9GGzKfQirLhsIpHr6U4w2BCg7f8NWoshzKYMlv2j7Om6nrs4+Y2P0o4uWUC5ZYx6g/SYq6plw0gxvW0y1AJNVROZWsPiQi6fLu7/4J+pHSilwqMhUqArCIIg/Q1ZbeGHQCf5VOqSP4VSsnJFNwfhZQIHHQAb/XimV/wyPKJskLcjad5Px6Gni2AOamZ9MRBNEdClLI8LznCsjEMmkzBkdZ354qGzi08tbbWxKzBmGJMe9HIEfevT/0j+GmuW/xNr+8QQ4BjWnf4j8vhXm74A//ACJBjaR1jYE/xrUlE9rH2xo/VDUIn2pB9AOa5zPGMx1KjIp4H7Pw1RS9EQsQzKpHWSfkIphhCj2iouMrBpiYtnpPoaBnOFu32cJbkAkAA+0R8+aZXsx8ptLsrOBOwgdeg60vt2nf2VuAssnnfbkBhvS57JB3Mn1M/elYVYcfNxDsVVPYQtEgQqiTzyfSt4PGo7jzG0J7IbSN4A6Ac996As3Vl9bsp0tEdX6KewO8moPJJO2/Xbf69qm2WMs5TDB/1Je4DuS3s7+laqK3lVwxOkT3dREd5O1ZRT/BqSXsSXLxO0CPjXMkcx9aiCfGu1wxJA0tv8d/hQJkllCTNF21Pp8gKgGHIJXS0j4115L9VO1Ir0FR2LTztWG838qhQN2NGWTCSyiTwOvx70yRvkmDhC0yT/3+dHLYjfrxQfh2+pVlEzIaD0HHPypi9wE7dK5Z9mkSHy62LdSxWgaSRTNBK3pruK5oEaiuWruuSKYWZYPtCrFiPdgH3hGr+A7VW3FOsuxK3LflnYgyO3HWqiTI6wV42ZB3Mx/vVkwNwOP+b1X8ZZNtjr2HIPYxx86NyO6f9vWtF+Gb3ssdkTA7VMf+6gtP1rt3j51SMzSezc34M/aixQeIbUQR03P0rsYiKYAuaXI08wWBP5T8OPrTPDxM7TQGIuCI22FSeaF9rjb5ULsGFZleX8PdLj2RbfUPTSZFeH4Q4Zk0v5wYTuDq/wDywgfWvTPEOdLcRrHt6Sssy7auICn4/WqFmnhq/aeUuMwM92MevPetPQkIRlYa4YFzQZFsErqLR7OqON46U0u4x/LFu7ZsnoGCsSuldKp7I2571LiMTiVtQ1i2whlL6IuQSeG6fIUPkmeaWa2bKuhH93cO4aILKW2BPahFMHwOV37V0B7TKTPaDwCVYHkSNhPNBX8aykwBEkQdyCPjvTTE5Zf1ggQoPsjTqUT2G4PShVyC5PtWtjtJJ5n3io+NDBMWYy/rOqACeQNulc4d2VdUkA7fL5inmLyBkUw5M7QE0iOsk8fCgv6KIQ7kASO2/qDSoq0TZUbKqxuBvTYajuN9xA61lLrWDdg0QdO5LMABJA6/EbVlFhQyv30P73+Xg/I0uxF8zIc/DqKsWMwKsyOBpUyoPIkbRC8HcUkv5Bc1HqxkiCDMb/lU4jtAPm78/MzUoUR8T61xbRVJW7KsJ6bz6/zooWVZZVgSBMEnp8RFKirIzaAiT/1UYvAHYnnmimwjDdkI77H71hyRuh3ncAyB2k/90qZWjvB4zy2LiSSI54Hb1rLfiEryp+RBrYylwSNPrsSRWPlbwYgekb0Yp9ohuuiW14qQ8hh8R/KurniW2CDq+xpecnc8q30rh8kudRT8aJyZYcLn1ttw6n5wR8jUwzFS0SDVVbw05gwSe1cP4ZYHcaTG3Sl4kGbLqt4HrUinaqVayjEKPZZ1+DEx8jReFtYsjZ9j1IHT5UvEPyFqZZE1zhbpVtQ5HT86rBuYtdjcUD/1BP5VvBJi9RPnAccoP5UeJh5EepHEJetseQRx+0p7UHl92CPT68feq9gcHeWC1+GPQIo/586NvYe4x/vW/wAqoD89qvBkZIt2HzAE7nepMZmqoPaZQOdyBVNt4V1O7PHxgH5Culy0bkT7XMmfuaeIrHOI8a2ACE1uefYUkfUxQL+MSw/V2XO3LkL9hNDHKkEEDeiEsiOPSlQGr+c32uD3UHTbV03mdiflRd28zAapYxyf5cVx5I2ntRNq305oAgzLDasOTJDINQK7sI52Bk9/lSPLcZimYG3ftYldtjAcfFTvVsuXBbRnPCgkz8Ko+Y5ZY98PodmlZlRHWGjcTO4ParQV+jy9hi5lsOjEmfeIPJ3E+vT51M+S2LinzLIU9pkr3hgftVVvY+5ZVRbvsVkDSZOk7fVZ22im2A8QXGDeZpngFZ35nY/CqFTGODy63aUL7TdF1NvBOwERMGucVmO5UgAyJ2YNImOIPX70oxfiJVnUAW/Z2n6k8f7UrfxXqgFJPcknYCIntxSuhqLGuZ43WQoGw226HgckR8ar2LIRgdm4kb7ke8CJk70S13VbZpT0WTrjuF2EfXik+LxJ1/lAIjYb7UaYbQZi8er+yisq8QJgnvE8mJrVJ/OInafiK1SpFKz3u54esFCfKt+9qjSOSIJqH+r1jY+VbmI9wU9bDwInahSkbVoYglrK8LfWPKs3ApNvdFMMpIKnbYhpFA4Tw9gmAuW7NqJ2ZAIlSQY+BB+lQZBaxJF7ynw4T8XiYD2rjOP17zLLdUET6UB4WD3Es2DcuW1Fq5ePlHQ11zi76GG3YIkAwDzdWSY3KCyxpktlTHlqBz7oHymK7/q3hzuLVsN30iSPXvVafO7ttWLOboIxWGtkgDzL9m7GHbYAanBZWjYmzwKMybG3zdt2GuMzYYXhfbb9YQ/l4Yt21Jqu/ECgdjY5VbUhPKsvAJAAUMBO509pPPrXIyy0Cf1aqT/gFKs01W8a19TcZreBvXBbDHQxR0hSoHBMEjvBqfyntnBuL9y+cQyo4Yqbbh7L3DctqBFsKVBhdtJIMmDQAacBZ1BDbtayGZRsCQukMQPTUv8AqFEDJ7X7lvtwOO1JvEzXreJsGxa8655GLhJAAIOEMmSCeICjckgSJLDjCob16yq4q89psM14spFtrjm8FG6ibQALDQIiADwZBFhtZRaU+zbtz6AVq5ldkmWtpPcqJHzqp4LGYi86Wj+IuBLdwk2blmzcuFMXfsKzs7LMLaWQuxa5J6CiMPjb18W0Zr7ulslxYezaA/XXbaXbt8NpJK2j7CSAQ5IIgAAf3MjskR5SH/KKis5Th3Q6bdsqCykhRAKMVcH4MpB9RSjw/i72MFoPduW/7JYvHyWCNde61xWcsBuo8sQBCzc3B2FFeEiTg2l9Z83Fy4gB/wC03/agbCedtt6ACMN4dw7BXRLTKwDKQBDKwBBB7EEUR/V2xEG3bjn3R/Kq9kOu1g8vvC9cfzPwlsoSDZdLui2URI9koCW1Az+qbVMmo7WJxJtYZjcv3GxN26hW21q2VS157ItsvpAdtAlyZhWCxtABaLeSWVMi2n+kfnUq5db/AHF+gquDG3gTYY4jV50IivZbFNbFgXGS5fV9NoKzK2snWUKjkzWZbjb1x1w7Pctj8TiLRbWrXtNmyl1bPnARql2lh7Wm0RMyaALBbwVlnZdKFk06hAldQlZHqNxXV/A2UVmZUVVBZiQAAoBLE+gAJoDw3hyuLx6G41zS2HEuQXA8iQrEAaiJ5O8ETJ3K3PUe7gcwvNfuWzbGLthAQLKpaD2wjpHtFwA2omf1i6YgUgLKMstmDoTuNhW/6Kt86F+gpRatve/Ek4i5Y/DlbaBCqogGHtXfNuqQfM1Fzs3s6U2Eya3kWd3LtrE3Lh0abNi6F4Fovg1uPE8DXqO/aigsbPl1uPcX6CtWcLZ1MoCak06gIldQlZ7SJNV3LcRdv2Lt25iblprFmyRpKqoJwlq8166pH6zU7uIPsxbIABk1BkOGuYjzrjX7yMcNgmm2wQm62FLF2MHVv+yfZ3Mg7QqHZY8wwtt1KFFYHnYEH0pQmQWghUWrZTnTpBUHvHQ00yTEG7hrFxx7Vy1auGNvae2rNHpJNEeVToLED5BYbc2bR/yL/KtpkNoAgWkAPQKBNPRh9+K1+H9KKHZWz4Zw/wD4LX+gVoeGcP8A+C1/oWrEcLWvw9Kh2V/+reH/APBa/wBArR8M4f8A8Fr/AECrB5NZ5FFBZXT4Yw//ANe1/oWsqw/h6yih2PQh/wCf71w9gk70w0VmirMhXZwAQEKoUFmcwIlmMsx9STND3fDdhlVDaQqhJURGnUSW0kQRJJmOaeaKzTQAoOS2tKJ5aabZVra6RpRk9xlHCkSYipLWWorO4RQ1zSXYDd9I0rqPWBsKZ6KzRQAqu5OhuJcKqXSdLftLq94A9jA29KgwvhyzacvbtIjQRIWIBMsFHCAnkLE0801mmgBd+BGoPA1KGUNHtANpLAHoDpX/AEiuLGT20YuttQ7apYAAnU2pvq257nemmms00AJ7/huw6qGtIdJdhtBBuEtcgiCNRJJ3361Hf8MYdtGqyhCKEURACDhIEAoP3TI9KeaazTQAiueF8Oyqps29K6tIAjTrMuBEQCeRwe1FYfK0troRFVNzpUAL7RJbYcSSfrTPTWaaAEWG8MWLbh0sojL7pAjTtBKjhSRsSBJ61NcyK0bflNbQ25kLGwOotI7HUSZG80401mmkAiPhnDlAnkppVi4G4IcggvrB1aiCQTMkc10nhjDhSnkWwrFWICgDUghG24YDYMN/WnWmtxQAuwOT2rMi1bVJidIjVEwWPJO53O+9Q4rw3h7jl7lm2zN7xInVtpBYcMQNgSJHSm8VkUwFGM8O2LrBrlm25ACyRyo3VWHDKDwGkVmLyCxdfXctI7QFkjkAkgMOGAJJAMxNN4rNNAFYzDwt5jSow8BFRC9kO9gKIHlsCJA2YK3Db+ga4HJ7dpAqKANCWyf2mW2mhNR6wu1MdNbikABbwCoioihVUBVUbBVUQoA7ACK1+GphFa00wAharTYejtNZpoAXfhK1+DplorNNA7Fn4Ot/g6ZaKzTQFiz8JWUz0VlKgs//2Q=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7" name="AutoShape 8" descr="data:image/jpeg;base64,/9j/4AAQSkZJRgABAQAAAQABAAD/2wCEAAkGBhQSERQUExQUFBQVGBcVGBcXFxcVFBUXFxYVGBQXFxQXHCYeFxokGhcUHy8gIycpLCwsFR4xNTAqNSYrLCkBCQoKDgwOGg8PGiwcHR8pKSkpKSkpKSwpLCwpLCwpLCwpKSwsKSwsLCksKSksKSwsLCwsKSwsKSwsKSksKSwsLP/AABEIAMABBwMBIgACEQEDEQH/xAAcAAACAgMBAQAAAAAAAAAAAAAEBQMGAAECBwj/xAA/EAACAQIFAgMGAgYKAgMAAAABAhEAAwQFEiExQVEGE2EiMnGBkaEUsQcjQlLB0RUWJDNigpLh8PFTckNUov/EABkBAAMBAQEAAAAAAAAAAAAAAAABAgMEBf/EACYRAAICAgICAwABBQAAAAAAAAABAhESIQMxE0EEIlFhFDJxgZH/2gAMAwEAAhEDEQA/AEGYWJWQKWJNPcK/swa1iMItcDPSjJLsSSa5g06XCqCKjxdodBU0zTyRFQU1Dj02FPbOGWPWg82wp0NA3G9aQ1JGc5KUWkVkjfcwO1NsrxaAj9WCe+80tGH47mrDlNq3bIAhj1bp8F/nXa5KKtnHGLk6Q7w2LaPd+/8AOsxF1D7wa2f3gIHzI2qyZVYtsu6KZ7ia7x3hVWE2WNtux9q2fip4+VKPyk/Ro+FoqQw7wd1dY94bH5jr8aUtdVXG2wpxicM9h4K+W/MD+7uf+p70B5itcBPNVyNNWjCSaOMXfUqAN6m8xCvI+FZi8OCDtuKzChWtwenNY9EXbaZ3gUW6dIMEff4UwteEHLFgwG3HP2rPCuWqr+ZcgIJie/Taj8txzXMXfgyCkCOwNFmMpO79C+7lJtxLT6Ab0/wWcMiwtpjt0G9DYKVb9YvDEb/arDhgB7Q6U46Cs7sAw3iEEtNphP8Ahketd3Ltm7IS2wMQWUEc0ywF9G1bAGftU2FvxcOiN+T0qu0YONI8v8f5WMNatLb1BHLFpn3hEb/CqGLMnf7/AMq9f/TKtwWbG0ozMS0cMBsJ6bT9K8lCxVI7eNfU6tgLxH0p3lGJafdH0j8qXZfhS7bVcMosRsfyrSKNBhg1X9pRv3AI+tH3rPlhWT3GIR1HENsGHYgkVLhsOCIiu8xuC1ZaePZj4zt961bxVsErdIpWbF7l5mI2Hsj4LsKFGEY9KaHHrNdW8aJ4rx5St2eglJKqArWWMRUi5U1MLmZKBWLmiEc71K2Dc0LVytq5bKWkUzuZmo461y+MmndB92BPkvesom5iiRWU1yL9IfFIUHFGt/jGNQV2BUWdOKJRiWFG5bdnnels0Zl/NNPZPJFYhNndye3SiNOoyaCxSlDqHWjLF6VBrOfdhxpVRX8zwAF0KODv8O9T4dYj0ozM7ftKfQj8jQlbZuUVZnioydF1yHESBVrw77VQcgxNXTBX5AqEEiLxDgBdsspG8Eg9QwGxFeVsZYHiYPz617DiBKmvIczlC2494iOo32rqg9UcXOhg9olDv0qbKr2kbj7bGlqX7nlwf94ruxdbRwSBVWc9IKxDuXOgwp6dKbeCbwtYl2uMN0IpDluGuXXIWSeaseUZB7UMo1dzttTRGXpDjOMdbh9wSSOPzqPL8RIidu1bvZKhEaQWnoac28Gq2xsC4EcUyGs2ZgMIGbmmGHwwssQdwe1RYDCSpO4PUetT2LxRoKgnvyapfph0Uf8ATBnRNqzYHBYvHU6RC/ma8yt4MndvoKu/6TbT/jy78G2mgdhvP3qq1jOb6R6/Bx/W2SZdletoBI9RVyy/w9fUSlwXB+64g/Jv50p8PWdwYr0nJrGwrOPJJPTOiUI10I8CTqKspR15RuR2PqPUUm8a5jLLZHSGb4xsK9DzrAg2tcDXb3B6x+0vwI/hXkefOXxN08+0R8htW3LzOXH/ACRw8a8lgSpUwU1wiHtUwQ9q85nppo5ZTS9li5TRVO21dY7LCSrKPjVwRjyyWgW3RCGoBYaYiiEsmk4sSkjdZUhsGKyliyskRJYSBXf4RKBF6u2v1q2YqL/QhcKlTW1QbigvOrFu1OTKfHfsNvMDzXJIgRQrPUljEAUlMHxV0yXF2hp5pbcFE3TLc1G61p6syT3X4E5Pf0tV3yzETFefWGhhVryrE8VDNO0XBTIrynxThNOIurxLah8969SwhkVSP0g4GLqP+8pHzU7fY1vxs4vkLVlfsa1HtLIHUURluogwpjpXVi1KhanweM0+zMEVu/w47a2gzw0pt3S7HT0j41YmzUNcCoQetIcFmuq4eDAAE0bcxgDrCgMTGw5FTZM4atjV7gU6pmDRv9MbDSOfnS3ztQjSAPhzTPB4R9EgbVaMXKv7ejeCx77wefkJo+xdYHeCT15io8Dl6XkKvKwdiNjNK80xhs2LgVtRTUZPO2w/hTTrZKhKS2ULxrmPnYy6ZkKdAPou35zSbDpLCtXDJk9aMyy3LVySdnvQjSSLTkGD4NegZTbgVUskscVc8Au1TEczjxDjFtYa47cBT99hXkt/Fr7xHJmrn+k7MotJZHLnUfgv+5H0qgYoQgqm/Qoxug5cxTtW0zJO1JRXQFZ2beNDr+ll7VHczkg8bUpBrL0xQGEQ45pPStDMDS9DUlunbBQiGNmTVlB3ngxWUWx4RIbDGBUuqmi4ZBsaJTL0PG9W4mC5WhBrrtZpxicJbU71HpWpcUUuRvpAK1pbZmmjlQOKwuI2FTirKfK66EuJUq0ck0ToMb81G+1zVuam/EBj61vKP1OHilU9+wdhTzJ73FJ7qUTlV6Giudnej0TLLmwpb49wevDT1Qhv4H86nyy9sKLzi3rw9wf4T+Uir42Y8sbTR5hYxxCx96nwuCLDVNR4cKydPWjcpxgAKkE/CurR5m9WBphHDwOnWnXh+fxC69z0odWl2MbGuMLif7RbC8hqSG8UrR6BbwsFp4j6U9wLqLYkiq0LrEqCatFvCqEAgetap2zBbvFCvz2DMUGxqqeNP1WHKn37j/b3j9xVytREDif41Rf0rYsG9aQcqmo/5jt9hUy/tbNOCDziv9lDY05yKzJFJlEmrj4bwcQa4pHtIs+VWIirZh0gUnyzD7inbLML3/KrivRhySpWyifpLwO9l+ZkH57iqdjbZKiK9D/SPZKYbWN9DA/AHavM7WejqK1lxv0YcXNrZwuGPauhhj2ptgsahTVHFCY7NVPu7GsvG26Or+ooGXCntXRwpI4qFsa3eo8JmzA71fhZH9SErlzCtjCmjMHmGvVQF3FmTWbjXZpCcpdE6YfvWUN5vrWUtF/YNLK4ANc2SUOxqEWzFSiyal36HUX2dXTqUk1EG22ogWiRFatWCKbuiFWTOEk7Guiuxk7CiFX0oLMFMbUcduWyedpQ1shtlgDAkVDaYltQgV1dvOqwePSu8BobnmuiqOBStpInuJIoe2dLCiyADpFDX1rBqj0YytWW7JMbMTVmskMCO4ivOsmxulgKvmXX5AqFplSVo8vu4NluunEMw+hNF4AlTpOxo7xZhGtYq4wEq4Dj58/cUmAuOdQFdqejyHHFl38PFWJBAmu38Pf2hCo3D/alvg+w6lrjccCeSas+DzD9ZDEA9KpdUROpP8CMTgGV9XQVOMxbTE0PezxSSs+1wBWkwhjc8/air6MZrF/UYYDDat5PwryjxvjA+NvRuFbQP8oj85q/3MxazbuOeEBPz6feK8pINx+5Jk/E81HLSSR1/Ci9sKyjBF2Bq/ZTg4gUvyDKNKirTl2F9quXtnqN0qHGXWdK12+O0kad2J49K3iX0rHE0pwbhbwPNdEF7PP+TPVf9CPFtjzMHiFbZihIHwrwOym9fRePt6hvuGBFeNX8pVbjL2Yj71q3j2c/D9rSIsHZnDtFLTa4p/h7CqCAea2mX2+tZqaTZ1uDaRXrtsxzQ4sGKt39HJHStf0cgHSn5ULxMT5bhzoY9aHmnpUDYcUBdwAnY1jN5M6uK4IB1VlGLgRvWVFG2X8EZzMSRFYM4ihb9gljpEj0qDyzWhioobLm9a/pSlYQ10LLdqYUhzh8x1Uvx+MbUJECaIy/L3Cm4QNAOnkTPwqDGYZmgjiqijn5fxHL4zUsAb1FhnAJDCDRmHwhghQTAk0C9lmMkbVSOeSaZ0MRpuAg7cGmF8Umv4ffaPrTHDMdAkgkbbGfhUckfZv8eTTxZyr6TVv8O5r0NUy41HZJitLjtWFHci4eMsJrto4/9SfQ7ilOEsqqAkTHTpVn1h7PtDUBuR3pLjLNnyzpFwTxIgV08fVnmc6l5KXsXv4gYAhFAH5VmQY5dbPcPtAGJpr4Zyu1fV7REN+y46NBgN3G1K8F4euFjrEb/IVUXezKfDKDSexpfZNQ0mW5nrTR8RcCT2HNIj4fuqwKbj501TB39MFh2qtmTj36EnijMWXDi1PvtqPwH+8fSlvh7LQRJoPMMQbuIgmY9kdtjzVlweFMADpXNyO2et8bjw40mWLLbHs08y2zvNJcJiQAFFWDCtpQt2FKKsubpWJM+xJZyAY07UR4aw2kksZJG1LszVrlzY6fvNHWLvlAapPTtXVFJHiTeVy92PyusgEQBx61454xstZxt1Z5hvqKvOefpBGHdQbc7d6878TZ4MXfN3Tp2Ajnip5Gq72dXxYSjK2tANrEN3ohMQ3eg7Z9DU9m0TvH1rmps9S4pHZxTd6Ne2Wslp3pfftFTXVrMmA0xtRTDKLWgi2TArZegzjj2FYcaewqMGaZoLZqyg2xZ9KyjFjzQ2OSxbR0uBmaSyrygHc96gGV7iZE9TxXOGwF5l/vUXbYExJ7elBXrGIRoJJ/9W1D7V2Uebv9GNzKQNwyNH+Lf6VBdtsB7kDvQlvEOp9rY9Qdj96b5Zj1Z90kdpIFFAxNqaeTTTL/AAzfujUsx3ninl57EhvwzFuTBGkDpxU95nxJCp+rXaFiB68U8SXNi/D5Zbw7kNfRnAgodxJ9aDxutRLKNBmNMQfgaYZr4P0DWWBI5gbH/eh7GANwgSFQcgEbjrAp9Ce9levWFJ261JZy10BJRgDwYMGN+Yqw3CguaVtLt8z8ya9H8Mur2YIB7g7gdhv2qJNPRcItfY8QsYc3HgGOp+Ar2HwV4bspbDBPeE7wZ25kia1mPhGx7RGhD0IG5+lVrL/FWKtLo0LbQE6WmduCYPE1CWLNm81oa/pGDYW2LmHhQzaWETG0gjtwftXmv9a7rFUuQVntBmDG9W/xR4uS7YKXGk9vXvXni5fcukFUMAzJ2B+E03QLX+T0HwNjF/EAkx1+lGZ54me1fdERWUtqBBkEHccfT5VQrWV3x+0q9Nif4UxsJcS2FJBjtz96lSpUipxU3bLVk+fm5dVHhAZ1EHYCJgT1mivEuf27OkLcLK4YFlKlkPTbrsftVXwGHR5LOFAG5JCx3maq+Lvrcv6LLawCd+/w9KpTdEPihY1s4RQ2pSzD9mRpJ+I3q1eHMcVv6LpBHHQj5EUpyjBllC8Hjeu82wJtOiKDLgktwAB29aj+S2/RZmzTD28Q41EKrETyPqKfXM7t3LU2pZBuW4AHrO8T6V55hsGygzb1rBB9JHM9CO9WXJMSMPhX1LqYqQFG5JI5IHAHWnHsUqaoPNz2g0bHg8j611i7wgHaByaETNQmCgwbrEaVO4B/eMcCKQYh7lzYmSf2RsoPwq3yUjlXxXb3oE8TYBn/ALSRNpjoVgeCOhHSelJrVxCQNIAHz+tXbNLtlMEuEe4uosLj78RJAPqTG3YVXAttNkcEREgCJmfeNNK1bLbSdIDdEnYmPhG9c38IqqCrgk8jt86ku4JnjSQZ9ed6kxORPbQOWtweV1e0p7EdKMR2L2SiMPlty57lstPWDH1NTYfHlJHlKZ4IXVxzFO8nzt2hFSFHGs6VBnk0KIOTXRXnyyG03CEMxz/CojlDk+yNY6EdfrVh8QXQWOtjK+75aCPhqb86TyGYFSQAP23kzHYcGhxQ1JsW4izoYq4KsNiDsRWVmJUl+SSeSf51lRRqhZvNMcquhGDsZIPG8n4V2uhSCVBHBBP5VhxgRfZVDPWJI+dWmZMcZtnL4ggPbVBAjYathPPc1Il22F02zp47E/bmkVjPWnfTt6dO1FPnwYglU2/dESO1VkRRbstQhQGcgAwRAkzvueTTQYRQp0NDEbbiQY2ql4LP0n3CDzyd6I/puORz67/ankiMWauWH3RmaZ4LGhLmSjYsev2pnaznV7IGr47xHXeocQxO2wPSBXPLXs6oyv0WDwolldT3ioVZ94gADv8AGlfibxSpuN5DG1bHBVo1d22NKsRgtUSx9QNpPWuFylOij57/AJ1K5NFNK7BX8T3CCE8xwfiQfmeaGBxN47nQOvVo/IU8TBUSmGA2ik5joXZfkSLuRqbu25+9NfKArtRWyam2wBGs1z+HmmeXWlLw0b7fXiiMVlumYB2oSE5UJVy4NtH1rrBeFkZt0g9GGzKfQirLhsIpHr6U4w2BCg7f8NWoshzKYMlv2j7Om6nrs4+Y2P0o4uWUC5ZYx6g/SYq6plw0gxvW0y1AJNVROZWsPiQi6fLu7/4J+pHSilwqMhUqArCIIg/Q1ZbeGHQCf5VOqSP4VSsnJFNwfhZQIHHQAb/XimV/wyPKJskLcjad5Px6Gni2AOamZ9MRBNEdClLI8LznCsjEMmkzBkdZ354qGzi08tbbWxKzBmGJMe9HIEfevT/0j+GmuW/xNr+8QQ4BjWnf4j8vhXm74A//ACJBjaR1jYE/xrUlE9rH2xo/VDUIn2pB9AOa5zPGMx1KjIp4H7Pw1RS9EQsQzKpHWSfkIphhCj2iouMrBpiYtnpPoaBnOFu32cJbkAkAA+0R8+aZXsx8ptLsrOBOwgdeg60vt2nf2VuAssnnfbkBhvS57JB3Mn1M/elYVYcfNxDsVVPYQtEgQqiTzyfSt4PGo7jzG0J7IbSN4A6Ac996As3Vl9bsp0tEdX6KewO8moPJJO2/Xbf69qm2WMs5TDB/1Je4DuS3s7+laqK3lVwxOkT3dREd5O1ZRT/BqSXsSXLxO0CPjXMkcx9aiCfGu1wxJA0tv8d/hQJkllCTNF21Pp8gKgGHIJXS0j4115L9VO1Ir0FR2LTztWG838qhQN2NGWTCSyiTwOvx70yRvkmDhC0yT/3+dHLYjfrxQfh2+pVlEzIaD0HHPypi9wE7dK5Z9mkSHy62LdSxWgaSRTNBK3pruK5oEaiuWruuSKYWZYPtCrFiPdgH3hGr+A7VW3FOsuxK3LflnYgyO3HWqiTI6wV42ZB3Mx/vVkwNwOP+b1X8ZZNtjr2HIPYxx86NyO6f9vWtF+Gb3ssdkTA7VMf+6gtP1rt3j51SMzSezc34M/aixQeIbUQR03P0rsYiKYAuaXI08wWBP5T8OPrTPDxM7TQGIuCI22FSeaF9rjb5ULsGFZleX8PdLj2RbfUPTSZFeH4Q4Zk0v5wYTuDq/wDywgfWvTPEOdLcRrHt6Sssy7auICn4/WqFmnhq/aeUuMwM92MevPetPQkIRlYa4YFzQZFsErqLR7OqON46U0u4x/LFu7ZsnoGCsSuldKp7I2571LiMTiVtQ1i2whlL6IuQSeG6fIUPkmeaWa2bKuhH93cO4aILKW2BPahFMHwOV37V0B7TKTPaDwCVYHkSNhPNBX8aykwBEkQdyCPjvTTE5Zf1ggQoPsjTqUT2G4PShVyC5PtWtjtJJ5n3io+NDBMWYy/rOqACeQNulc4d2VdUkA7fL5inmLyBkUw5M7QE0iOsk8fCgv6KIQ7kASO2/qDSoq0TZUbKqxuBvTYajuN9xA61lLrWDdg0QdO5LMABJA6/EbVlFhQyv30P73+Xg/I0uxF8zIc/DqKsWMwKsyOBpUyoPIkbRC8HcUkv5Bc1HqxkiCDMb/lU4jtAPm78/MzUoUR8T61xbRVJW7KsJ6bz6/zooWVZZVgSBMEnp8RFKirIzaAiT/1UYvAHYnnmimwjDdkI77H71hyRuh3ncAyB2k/90qZWjvB4zy2LiSSI54Hb1rLfiEryp+RBrYylwSNPrsSRWPlbwYgekb0Yp9ohuuiW14qQ8hh8R/KurniW2CDq+xpecnc8q30rh8kudRT8aJyZYcLn1ttw6n5wR8jUwzFS0SDVVbw05gwSe1cP4ZYHcaTG3Sl4kGbLqt4HrUinaqVayjEKPZZ1+DEx8jReFtYsjZ9j1IHT5UvEPyFqZZE1zhbpVtQ5HT86rBuYtdjcUD/1BP5VvBJi9RPnAccoP5UeJh5EepHEJetseQRx+0p7UHl92CPT68feq9gcHeWC1+GPQIo/586NvYe4x/vW/wAqoD89qvBkZIt2HzAE7nepMZmqoPaZQOdyBVNt4V1O7PHxgH5Culy0bkT7XMmfuaeIrHOI8a2ACE1uefYUkfUxQL+MSw/V2XO3LkL9hNDHKkEEDeiEsiOPSlQGr+c32uD3UHTbV03mdiflRd28zAapYxyf5cVx5I2ntRNq305oAgzLDasOTJDINQK7sI52Bk9/lSPLcZimYG3ftYldtjAcfFTvVsuXBbRnPCgkz8Ko+Y5ZY98PodmlZlRHWGjcTO4ParQV+jy9hi5lsOjEmfeIPJ3E+vT51M+S2LinzLIU9pkr3hgftVVvY+5ZVRbvsVkDSZOk7fVZ22im2A8QXGDeZpngFZ35nY/CqFTGODy63aUL7TdF1NvBOwERMGucVmO5UgAyJ2YNImOIPX70oxfiJVnUAW/Z2n6k8f7UrfxXqgFJPcknYCIntxSuhqLGuZ43WQoGw226HgckR8ar2LIRgdm4kb7ke8CJk70S13VbZpT0WTrjuF2EfXik+LxJ1/lAIjYb7UaYbQZi8er+yisq8QJgnvE8mJrVJ/OInafiK1SpFKz3u54esFCfKt+9qjSOSIJqH+r1jY+VbmI9wU9bDwInahSkbVoYglrK8LfWPKs3ApNvdFMMpIKnbYhpFA4Tw9gmAuW7NqJ2ZAIlSQY+BB+lQZBaxJF7ynw4T8XiYD2rjOP17zLLdUET6UB4WD3Es2DcuW1Fq5ePlHQ11zi76GG3YIkAwDzdWSY3KCyxpktlTHlqBz7oHymK7/q3hzuLVsN30iSPXvVafO7ttWLOboIxWGtkgDzL9m7GHbYAanBZWjYmzwKMybG3zdt2GuMzYYXhfbb9YQ/l4Yt21Jqu/ECgdjY5VbUhPKsvAJAAUMBO509pPPrXIyy0Cf1aqT/gFKs01W8a19TcZreBvXBbDHQxR0hSoHBMEjvBqfyntnBuL9y+cQyo4Yqbbh7L3DctqBFsKVBhdtJIMmDQAacBZ1BDbtayGZRsCQukMQPTUv8AqFEDJ7X7lvtwOO1JvEzXreJsGxa8655GLhJAAIOEMmSCeICjckgSJLDjCob16yq4q89psM14spFtrjm8FG6ibQALDQIiADwZBFhtZRaU+zbtz6AVq5ldkmWtpPcqJHzqp4LGYi86Wj+IuBLdwk2blmzcuFMXfsKzs7LMLaWQuxa5J6CiMPjb18W0Zr7ulslxYezaA/XXbaXbt8NpJK2j7CSAQ5IIgAAf3MjskR5SH/KKis5Th3Q6bdsqCykhRAKMVcH4MpB9RSjw/i72MFoPduW/7JYvHyWCNde61xWcsBuo8sQBCzc3B2FFeEiTg2l9Z83Fy4gB/wC03/agbCedtt6ACMN4dw7BXRLTKwDKQBDKwBBB7EEUR/V2xEG3bjn3R/Kq9kOu1g8vvC9cfzPwlsoSDZdLui2URI9koCW1Az+qbVMmo7WJxJtYZjcv3GxN26hW21q2VS157ItsvpAdtAlyZhWCxtABaLeSWVMi2n+kfnUq5db/AHF+gquDG3gTYY4jV50IivZbFNbFgXGS5fV9NoKzK2snWUKjkzWZbjb1x1w7Pctj8TiLRbWrXtNmyl1bPnARql2lh7Wm0RMyaALBbwVlnZdKFk06hAldQlZHqNxXV/A2UVmZUVVBZiQAAoBLE+gAJoDw3hyuLx6G41zS2HEuQXA8iQrEAaiJ5O8ETJ3K3PUe7gcwvNfuWzbGLthAQLKpaD2wjpHtFwA2omf1i6YgUgLKMstmDoTuNhW/6Kt86F+gpRatve/Ek4i5Y/DlbaBCqogGHtXfNuqQfM1Fzs3s6U2Eya3kWd3LtrE3Lh0abNi6F4Fovg1uPE8DXqO/aigsbPl1uPcX6CtWcLZ1MoCak06gIldQlZ7SJNV3LcRdv2Lt25iblprFmyRpKqoJwlq8166pH6zU7uIPsxbIABk1BkOGuYjzrjX7yMcNgmm2wQm62FLF2MHVv+yfZ3Mg7QqHZY8wwtt1KFFYHnYEH0pQmQWghUWrZTnTpBUHvHQ00yTEG7hrFxx7Vy1auGNvae2rNHpJNEeVToLED5BYbc2bR/yL/KtpkNoAgWkAPQKBNPRh9+K1+H9KKHZWz4Zw/wD4LX+gVoeGcP8A+C1/oWrEcLWvw9Kh2V/+reH/APBa/wBArR8M4f8A8Fr/AECrB5NZ5FFBZXT4Yw//ANe1/oWsqw/h6yih2PQh/wCf71w9gk70w0VmirMhXZwAQEKoUFmcwIlmMsx9STND3fDdhlVDaQqhJURGnUSW0kQRJJmOaeaKzTQAoOS2tKJ5aabZVra6RpRk9xlHCkSYipLWWorO4RQ1zSXYDd9I0rqPWBsKZ6KzRQAqu5OhuJcKqXSdLftLq94A9jA29KgwvhyzacvbtIjQRIWIBMsFHCAnkLE0801mmgBd+BGoPA1KGUNHtANpLAHoDpX/AEiuLGT20YuttQ7apYAAnU2pvq257nemmms00AJ7/huw6qGtIdJdhtBBuEtcgiCNRJJ3361Hf8MYdtGqyhCKEURACDhIEAoP3TI9KeaazTQAiueF8Oyqps29K6tIAjTrMuBEQCeRwe1FYfK0troRFVNzpUAL7RJbYcSSfrTPTWaaAEWG8MWLbh0sojL7pAjTtBKjhSRsSBJ61NcyK0bflNbQ25kLGwOotI7HUSZG80401mmkAiPhnDlAnkppVi4G4IcggvrB1aiCQTMkc10nhjDhSnkWwrFWICgDUghG24YDYMN/WnWmtxQAuwOT2rMi1bVJidIjVEwWPJO53O+9Q4rw3h7jl7lm2zN7xInVtpBYcMQNgSJHSm8VkUwFGM8O2LrBrlm25ACyRyo3VWHDKDwGkVmLyCxdfXctI7QFkjkAkgMOGAJJAMxNN4rNNAFYzDwt5jSow8BFRC9kO9gKIHlsCJA2YK3Db+ga4HJ7dpAqKANCWyf2mW2mhNR6wu1MdNbikABbwCoioihVUBVUbBVUQoA7ACK1+GphFa00wAharTYejtNZpoAXfhK1+DplorNNA7Fn4Ot/g6ZaKzTQFiz8JWUz0VlKgs//2Q==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8745"/>
            <a:ext cx="9144000" cy="6875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5185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7508"/>
            <a:ext cx="9144000" cy="6875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6889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502"/>
            <a:ext cx="9140668" cy="686050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3968" y="4797152"/>
            <a:ext cx="1224136" cy="45365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93968" y="5301209"/>
            <a:ext cx="1142128" cy="404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6476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8436" y="0"/>
            <a:ext cx="9180871" cy="6858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8145" y="4077072"/>
            <a:ext cx="2448272" cy="75247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616" y="4625918"/>
            <a:ext cx="5610225" cy="752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365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1796" y="0"/>
            <a:ext cx="9207593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5976" y="5229200"/>
            <a:ext cx="1368152" cy="64807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68144" y="4797152"/>
            <a:ext cx="2088232" cy="64807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55976" y="4774968"/>
            <a:ext cx="1184151" cy="418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0872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697"/>
            <a:ext cx="9169065" cy="683930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616" y="4653136"/>
            <a:ext cx="1944216" cy="64807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6136" y="4168808"/>
            <a:ext cx="1656184" cy="64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6957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1266"/>
            <a:ext cx="9129025" cy="6869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5969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67" y="0"/>
            <a:ext cx="914733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9074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026" y="0"/>
            <a:ext cx="916405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929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1852" y="0"/>
            <a:ext cx="918770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813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9414" y="0"/>
            <a:ext cx="9144000" cy="6865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450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592" y="1052736"/>
            <a:ext cx="7920880" cy="752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2517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6260"/>
            <a:ext cx="9135669" cy="6864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8732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665" y="0"/>
            <a:ext cx="915733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503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2505"/>
            <a:ext cx="9127387" cy="687050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1600" y="4168808"/>
            <a:ext cx="7776864" cy="2377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35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AutoShape 2" descr="data:image/jpeg;base64,/9j/4AAQSkZJRgABAQAAAQABAAD/2wCEAAkGBxQSEhQUEhQVFRQUFBQUFBQVFRQUFRQUFRQWFhQUFBUYHCggGBolHBQUITEhJSksLi4uFx8zODMsNygtLiwBCgoKDg0OGhAQGywkICQsLCwsLCwsLCwsLCwsLCwsLCwsLCwsLCwsLCwsLCwsLCwsLCwsLCwsLCwsLCwsLCwsLP/AABEIAMIBAwMBIgACEQEDEQH/xAAcAAABBQEBAQAAAAAAAAAAAAADAAECBAUGBwj/xAA/EAACAQIEAwUFBQYEBwAAAAAAAQIDEQQSITEFQVEGYXGBkRMiMqGxFELB0fAHUmJykrIjgqLhFTNDc4PC8f/EABkBAAIDAQAAAAAAAAAAAAAAAAEDAAIEBf/EACcRAAICAgICAAYDAQAAAAAAAAABAhEDIRIxBEEFExQiMlFCYXFS/9oADAMBAAIRAxEAPwDgVTsRaL0qQCdMxWdZRKrEkGVIdwsCw8QJGSCxhc0qfBKkldLXpsSyMxWh0XMRgJwfvRa8vxK7pksiQWIWJXp6BUAuHizRwrMyCNHBblWWSNCvWypLrv4IznVyzaJ4mpeo+isl5LX53GqcKr1Z3pUpSjlV5aRgmm73nJqK5c9Ll10askFHAv8ATRwmJsWsfgqeJp5Z7/dlzi+78inhuGOP/MrUl3Rc6r9YRyPykX6cYR/6kn/40v8A3K/MgvZglBv0eecU4bOhPLNeD5SXVFWnJp3Tafcek8Sowq08s1dPZ7OL6oq8P4Dgkkp0qtSfP/Edn32hlt4a+JdZ4e2Zn4807RyGH4jyn6r8UW/aJq6dz0Th3AMFPRYJX7/e/umX5dmMEtsNBeDnB/6ZBqL2i8cs46ls8vpstU0d5V7I4OW0KkP5Kj+k1IzsX2LtrRr+VWNv9cL/ANpRxNMM8PZz9FluErF6l2UxeXMoRktfhnBtpO10m1fbxKk6UotxknGS3TTTXinsLcWtmqOSMumWKFc0Kc41E4TSlGSs09U0ZEIlqlIidBlBNHG9p+CvC1NNac7uD5rrFvqvmjIVZrZnqHFMCsTRlSds1rwf7s18L8OT7mzymV07NWadmujW6Onhyc47OB5WH5c9dMLCbTunqyUUV4yNDDYCpOzSHNpbZmpvSBKmi9hgeJwE6avLYlhGVtNWgOLi9mpFaCJQ2EJGUHlSKtWma86ZVrQOdZ3uJlNWBSVyzWQKKLJlWjR4Dgs08z2jr4vkjp7mVwH4ZL+K/wAkaqRLMuT8hOKas1dd+pn4rglOeyyvu29DSQzYCqbXRy2J4FOO3vLu/IzqlFx3TO2nMzOI4qC0aUpdOniwWOjkf6OdgamCRnyjd3St4bGvwnBTntoube3l1I2aE0ZlJtSd97u/m9/mbdNxyLV5ru6aVrX0ad/Dka+L4FFUJVVPSmkpKS3m52STXK0l6d+mLcT5E3XE0LOskKXonmGzEbjXMgAntC1gcQ4t9H8iiThNoZCfFlJRtHUcMxjhrJb97TXpv5mxLFwnZ31biviSbu0t3ppe/l4HIUsXLa6fR2L2GxF5q9srkrruvqjZHLowzxbOteBXJtPvsV6MFODjUh76qezlZvZ2eZbaZZfIr8Nx/s5qnN+7LSDb+GX7rb5Pl0+mvj8DF1KWZavNdpte7kk1t0dtfE0J8laMztOmXKcEkklZJWSWiS6IBxHhVPERtUjd/dktJR/lf4bAIKrSdrOrT5P78e59TUo6pO1l37+g1O9MVbi7TPNeM8Enhpa+9B/DNbPufRmcj1fH4SNWnKEtpK192ujV9Lo8z4pgJ0Kjpz8U+UovaS/WgjJjraOp4vk81UuyWGmeX8VknXrOOzq1GvBzZ2nG+MKhTaTXtZK0V+7f7z7vqcCaPEi9syfEMibUUJI6Xs3jM3uc0c7FG72YpyzOVtB3kJPG7MOFvmqL3H83szHwTOnxkrxafQ5/2EYX11Zm8fKuND8+Jt2aUHohA6T0QhtGezdkijii1KoZvEa1kYKO9Zn1ZXZKkgVOQekiPRFvZdo1ZQ96G63XKS6G9gcbGrG8fNc0+jMChIDVzUZqpT57rk+5gi/QvNjvaOtciDK/D8dGtG8d+a5plfieNt7kd/vPp3Lv/XhGZ0vQPiOPteMN+cuncvzMmNNvvD06NzSw2HSJdDkqA4Hhi3n6fmb+H0SS0KlMs02UsjYHjVNyyz+7GKi/4ZZpO9ujuteqs+V8s6Km/wBfg+4zeMUVGUcsbJwWysnK8r25bZdEZs8a+5DsM/4szrCHEZbNNERxCuSwhaLvoXKdMzVI1cDUU13rcfjn6FZI1sPD3b6XUlqu/lJdGjs+zmO9rSu/ji8s+r5qT56/gzkVHQs8Ex6oV4ucrQksju9Em9H4J28rmnFk4ST9GTNj5xddnfRJpg0SR1Tlk0c9244NLE4afsXlrQTlTatq1vDXZSWnjY6FCZZAtraPlerJttybvzve9++5FI7b9oXZidPGVJUo/wCHV/xVbZSlf2i/qUn/AJjkp4Ocd4teQ9Tj0mUlF9gUjpOA41RpPqjn1EPRrZE11KZoc40TFPhKzVxHFfaXit2ZdVuMupCnXyu6ITq3dzNCEoPQ+c4yjs04YzQRm+2QxppmfR1DxBk8Qr5pW5L6hpTB18Jzjr9TnPTO4tgaci1SkUE7FilMEkWiaVOZbSUlZ8zLpzLmHqimhlgqFGVOpeLatv3roW6dO/4knqw8EWszur0EpRsHgCgGgUAHpos04g6MC9SplGyCpQLUaGaLjZPMmkns5WeXfvtqKCLFGdpJ9Gn6agUgNHFJkWw+Lw7pzlB/ddvFfdfmrPzKzRz3rR0Y7VjOQw+UiyFySQbD1XCV15rqujAxCxBeyM6HDVlUV16c0Y+Pneo7bL3fTf53AKTvdNp9zaYki8svJULhiUXZ33YzirqU/Zz+Kmkk+cobL00XodKmea9l67jWjbe60fO7ytekn6Ho6Z2PByueOn6OP5uNQya9hUKRFMds2mI4n9pkp06VKrDlUyS0v7sotr5w+ZxFLi6fxxj6W+p6L+0JP7FNpXcZ0mr/APcin8mzgfs8Zw1ir2E5lDTaNGLk1pg3VwtT4o2fUDU7PUKnwTsY2IouMmgUaklsy8cLSuEmLlkV1KJaxfZKpH4XmRl1OETi/eTRt4LjFWPO/wAzYocaUlapBPvI55odqwcccunRyEeGqwjtVDDS12uIH1b/AOWT6f8AtHHe0u+4s06xSiiaYlqzpxdFqtTU9dmVJpxdmEVQm5pqzK1QxSsFCrYucMvKXgr/AJfUz6lJxd9116eJscEhpN/yr6v8QS6I2aEUFiRsFhEWJbJQRboUwUIluiUZCzSiWoFamw8GKZYPFhEwEZElIBCl2ko3jColteE35Xpt+SmvJGBlOpxtnRqJ7Zb+Ek04+rsvNnNWMvkL7rNfjv7aBZRezC5SUYibH2BjTDwpBYQCKBRsllWUBrHQcJ4HLERqSi17iu1ze78tjEr0XCTi90HYIzTbS9BuExbqwSdszy36XTs/Wx6cpHleGdpJ9/10PTqNS6T6pP11Ot8Nf5I5vxJbiy1Fjtgosk5HWOWct+0nE5MFKzs5VKUV/WpP5RZw3AMV7RNPkb/7WcX7lCl1nKo/CEcq/vfocXw3iCpRfVlcuPlDXYzFPizocRhIt3a1KM+FwkuhSjxluWuxbjxGLW5njjyRHSnCRiYyg6UrFnC+8B4hUdSemyD4Oizb/HfZidctF6OE0HDQWg5m5DzlspCRcq0ypV0Fp2dBg5TGUxlEllsEBP2hsdnPhmukk/Jr/ZmGzU7O1bVHH9+OnjHX6ORWS0Ws3soSmh3EeMTOVLEAtNgIommQBcgwsZFSMwsJlGg2WlIfOAUhZitBsNiKlqdR/wAOX+r3b/P1sYNjew7veN/jjKHdeSaV/BtPyMRxM3kxejR48u0QJQRJRHgzK1RouyxGnYmqYGDLEJdStpg2JTlB3Ta8CnXd3cuSZVqoDQYsjhKeacF1lFeskekQ6HA8EhevTtylf5HcqZ2Phi1JnO+IvcUWoyGlMCpGH2w439lw8pJ+/L3Kf875+Su/I6q2cw897ccS9vjJ2d407Uo/5G8z/qcvRGLCGZ2K8WWMPUs7mhFJPRchRvoTeCLHD2nI061GwnJkaDjhZkUMGXqVGwaFMNGFjNLI2aYwQO/cILlfQQvkM4lHinCZU91pyktn+RgV6Gp6rOCkmmk090znuK8AXxUl4x6fymeORrs2KSfZxPsbIFNGtiKFtDOxEB0ZWFxKu5OleMlJbppoP7Gy+oKRewcTrMHiVOKa5/XoWUjkuH4x05fwvdfidThq6kk073EyjRSUSxElYaKJ2KFRkycZEGhIIAymPnApjNkoNlyjVs79NfRFeajyuuqdrLpZ319EEocu/wDEjkMuXbHY9AFEjYtQhqBqQsZskdD4y2NAnFgbk4syjGWrKwKpC5KOxJbMcqF3QuERtVi+jXo2o/iddGZyvD9J+n98ToVM6/w/UH/pz/NdyRblVSTbdkldt6JJbtnkPbHjTxVdtXVOneNNbac5tdZW9ElyOr7W8cSg4xej3fX/AGPOala7Onid9GKUa7JJiiwamOmPFM0sJiLM2FjMyOaptouxnZFJQsidG7CquoVVO856GLYaOMM7wjllN3OxGMscOU+Sy/zUejCaHsJnPNZl8U4RGqrrSfXk/H8zjMdgZQnlkrNM9GZR4ngI1Y6/Evhl07n3BTaGwnWmee4iBRqI2sdh3FtNWa0ZmVID4Mc0VUXcFjXS11cd2vrYrZAyp6PwZdlKOt4fiY1Y5oNNfNPo1yZbUTz3C1J05ZoNxfdz7muaOl4f2mT0rRs/3o6rzjuvK4uUK6FuDN5xI5R8PXhNXhJNdzv/APAuUoLAWE4hnEi4hAGox28iWLjZ35N+jIUWWK2q15oROPovGXspuqDc77kZJxeuqJLUyyZpSXYJ2HiKpCw0EZ2hlh4FmFMDBWLVIguTBZcsovpOF/DMguJxrlotvr4jYp7Lz/IA4nT8e4w/0yzqTtmN2kw6nTvzRxGV3O749pTZx6p6nV8T8TF5H5FZxDUqaYfJcj9m1NRmZZp4J20dxqmGkuQWlFxW4aGOW0ijc1/YUosyKjaJUqnU2KlOnU2aMzF4Bx1QFNS0WpoP9n7xFOOJaVmhyvGY1PEewWGaJEJM45tEQkLMKxLCZnGOGqrG6+Nbd66M47F4GUW0001yaPRVTIzw0ZaSin4pP6hi2hkclaPM1h2XVwuo4OWVqK1bel1/CuZ3ccHTi7qEU+qir+pKcRnNheX9I8trUbAHE6jjnDckrpe69V+Rg1aAyM7G9q0Aotp3TafVOz9UbWC4rVX3sy/iSfz3MuFM0cFhnJpLdklRGl7OowFbPBSas7vbYO4ohh6WSKiuQQUZH2NlX6RNSVrasGIDVkRCtDz/AFoVKbsy+paAKluhkyQdjYTpUyFSBFRDQkrDuBnlGhinYqaLClb9bgksvj0IykNw4HLbFzn+h277jNjXISkb1SEmbx9+6cy4HRccd4mXQ4ZKWvI34JRjDbMmaMnLSM+Og8qho1OHNbjU8IrjHmgiqxSfoz4yb5GvQwcXFNov4fDQtsWFhrIx5fJ5aRqxYFHbMLE4KK+F2YOVKpFfvI01QUpWZejRUVbdFVnlEu8UH6OTlKPNaiOkng432EM+r/oX9LH9nYTmQSbJxp9QiRhHEIxJpDjhANYZkhgkINEGgrIkshVxGHU04yV0zn8V2cd/ckmu/R/I6hoZoll4zcejkaXZ2d9XFedzXwuAjTWm/N/rY1HEg4h5ElOUio0RZZlAHKBORWgAzYSUQUkyciUPmItejISDODyRfj/sB7KyVIiqYWFPx2JYdXLSQuqBZkXf668yLqBsTGy8ys2XsYkNKZByJMg0BstRSx8trmlhsVFU9NzG4tUsB4XVzOyG03Gyt/dRo16mbUbA4e7Lv/D3a4J0XF6MpyGUmHxVFQVzLhi3N2TNKusysythsLGLuFMrRGhQyu8iznA4rGRQHCVc+pGmwKi8pCAuoxAoJ2CQhxiCxxmK5FsFkJMYa4mwWGhMi2M2K4LDQ5EcRLJRFkbBGhWBYaBOIziFaGsQhXcCEqRbyj+zIQzZ0AleaSSLbgZ+Li0xuJWKyypD0Z2exZdXoAiEI0VRXx1lHzKBo16edK3IrSwrF9D10VyMicqTBTiwhMXjjMrC1nB3RpcbvqZMdEjo4sSljMWSbUzfodonszTwfEYVN3qcjGFxRk4O6Ez8dIbDNZ2mKtvyM7FYuz0KMeLZoZXuV6WJ95XELG0PU1RqvA+01LWHwCiijPitlZFaeOkw0yGxKl3jGF9on1EDgGz00Zko6jWKMoREOMUCMMOIgRrD2EPYhBhxWHsSgEbD2HsPYlEIWHSHaGbCQTkRuIQAjMp4uP03LY0opl4S4srOHJGNKo0wkKtwmOwqVnq1e3gWsPhVFLm+8bKcaExxyvYqMLII0EaGymd7NCVAnTXQj9niyw0JIgTNxPBYVN0UsT2UhyOkox1ROvuNjOSWmLcU3tHGS7KdGwVTsw+rO0QOZb5862V+VGzga3ZuotgE+E1I8j0JohKmnyK/NkMUEjz6GAnfVFungup2MsNHoDeCixcpyY2PFHNrDREdF9gQxT7v2M5xNjDkoiEOZlICEIWWGEIQCCQ4hBIOhxCLAY5FjCIwIYYQgFhMZiEAgyExCIEFiV7r8vqEiIRPQBxMQiBEhDiIQJR3Q1TdiEX9FfZFg5CEVCiDJIYRAkRCEQg6EIQCH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026" y="0"/>
            <a:ext cx="9164051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33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3741"/>
            <a:ext cx="9125752" cy="6871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6560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748"/>
            <a:ext cx="9139009" cy="6861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4924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ío">
  <a:themeElements>
    <a:clrScheme name="Concurrencia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Brío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río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569</TotalTime>
  <Words>0</Words>
  <Application>Microsoft Office PowerPoint</Application>
  <PresentationFormat>Экран (4:3)</PresentationFormat>
  <Paragraphs>0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3" baseType="lpstr">
      <vt:lpstr>Century Gothic</vt:lpstr>
      <vt:lpstr>Verdana</vt:lpstr>
      <vt:lpstr>Wingdings 2</vt:lpstr>
      <vt:lpstr>Brío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KITCHEN ACTIONS</dc:title>
  <dc:creator>Karen</dc:creator>
  <cp:lastModifiedBy>1</cp:lastModifiedBy>
  <cp:revision>15</cp:revision>
  <dcterms:created xsi:type="dcterms:W3CDTF">2013-10-26T13:47:51Z</dcterms:created>
  <dcterms:modified xsi:type="dcterms:W3CDTF">2017-11-07T11:53:45Z</dcterms:modified>
</cp:coreProperties>
</file>